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4.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1"/>
    <p:sldMasterId id="2147483682" r:id="rId2"/>
  </p:sldMasterIdLst>
  <p:notesMasterIdLst>
    <p:notesMasterId r:id="rId19"/>
  </p:notesMasterIdLst>
  <p:sldIdLst>
    <p:sldId id="278" r:id="rId3"/>
    <p:sldId id="271" r:id="rId4"/>
    <p:sldId id="284" r:id="rId5"/>
    <p:sldId id="286" r:id="rId6"/>
    <p:sldId id="269" r:id="rId7"/>
    <p:sldId id="288" r:id="rId8"/>
    <p:sldId id="287" r:id="rId9"/>
    <p:sldId id="289" r:id="rId10"/>
    <p:sldId id="268" r:id="rId11"/>
    <p:sldId id="283" r:id="rId12"/>
    <p:sldId id="291" r:id="rId13"/>
    <p:sldId id="270" r:id="rId14"/>
    <p:sldId id="282" r:id="rId15"/>
    <p:sldId id="290" r:id="rId16"/>
    <p:sldId id="295" r:id="rId17"/>
    <p:sldId id="276" r:id="rId18"/>
  </p:sldIdLst>
  <p:sldSz cx="9144000" cy="6858000" type="screen4x3"/>
  <p:notesSz cx="7010400" cy="92964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7">
          <p15:clr>
            <a:srgbClr val="A4A3A4"/>
          </p15:clr>
        </p15:guide>
        <p15:guide id="2" pos="2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38" autoAdjust="0"/>
    <p:restoredTop sz="89422" autoAdjust="0"/>
  </p:normalViewPr>
  <p:slideViewPr>
    <p:cSldViewPr showGuides="1">
      <p:cViewPr varScale="1">
        <p:scale>
          <a:sx n="105" d="100"/>
          <a:sy n="105" d="100"/>
        </p:scale>
        <p:origin x="252" y="108"/>
      </p:cViewPr>
      <p:guideLst>
        <p:guide orient="horz" pos="2387"/>
        <p:guide pos="2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diagrams/_rels/data2.xml.rels><?xml version="1.0" encoding="UTF-8" standalone="yes"?>
<Relationships xmlns="http://schemas.openxmlformats.org/package/2006/relationships"><Relationship Id="rId2" Type="http://schemas.microsoft.com/office/2007/relationships/hdphoto" Target="../media/hdphoto1.wdp"/><Relationship Id="rId1" Type="http://schemas.openxmlformats.org/officeDocument/2006/relationships/image" Target="../media/image7.png"/></Relationships>
</file>

<file path=ppt/diagrams/_rels/drawing2.xml.rels><?xml version="1.0" encoding="UTF-8" standalone="yes"?>
<Relationships xmlns="http://schemas.openxmlformats.org/package/2006/relationships"><Relationship Id="rId2" Type="http://schemas.microsoft.com/office/2007/relationships/hdphoto" Target="../media/hdphoto1.wdp"/><Relationship Id="rId1" Type="http://schemas.openxmlformats.org/officeDocument/2006/relationships/image" Target="../media/image7.png"/></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5_3">
  <dgm:title val=""/>
  <dgm:desc val=""/>
  <dgm:catLst>
    <dgm:cat type="accent5" pri="11300"/>
  </dgm:catLst>
  <dgm:styleLbl name="node0">
    <dgm:fillClrLst meth="repeat">
      <a:schemeClr val="accent5">
        <a:shade val="80000"/>
      </a:schemeClr>
    </dgm:fillClrLst>
    <dgm:linClrLst meth="repeat">
      <a:schemeClr val="lt1"/>
    </dgm:linClrLst>
    <dgm:effectClrLst/>
    <dgm:txLinClrLst/>
    <dgm:txFillClrLst/>
    <dgm:txEffectClrLst/>
  </dgm:styleLbl>
  <dgm:styleLbl name="node1">
    <dgm:fillClrLst>
      <a:schemeClr val="accent5">
        <a:shade val="80000"/>
      </a:schemeClr>
      <a:schemeClr val="accent5">
        <a:tint val="70000"/>
      </a:schemeClr>
    </dgm:fillClrLst>
    <dgm:linClrLst meth="repeat">
      <a:schemeClr val="lt1"/>
    </dgm:linClrLst>
    <dgm:effectClrLst/>
    <dgm:txLinClrLst/>
    <dgm:txFillClrLst/>
    <dgm:txEffectClrLst/>
  </dgm:styleLbl>
  <dgm:styleLbl name="alignNode1">
    <dgm:fillClrLst>
      <a:schemeClr val="accent5">
        <a:shade val="80000"/>
      </a:schemeClr>
      <a:schemeClr val="accent5">
        <a:tint val="70000"/>
      </a:schemeClr>
    </dgm:fillClrLst>
    <dgm:linClrLst>
      <a:schemeClr val="accent5">
        <a:shade val="80000"/>
      </a:schemeClr>
      <a:schemeClr val="accent5">
        <a:tint val="70000"/>
      </a:schemeClr>
    </dgm:linClrLst>
    <dgm:effectClrLst/>
    <dgm:txLinClrLst/>
    <dgm:txFillClrLst/>
    <dgm:txEffectClrLst/>
  </dgm:styleLbl>
  <dgm:styleLbl name="lnNode1">
    <dgm:fillClrLst>
      <a:schemeClr val="accent5">
        <a:shade val="80000"/>
      </a:schemeClr>
      <a:schemeClr val="accent5">
        <a:tint val="7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tint val="70000"/>
        <a:alpha val="50000"/>
      </a:schemeClr>
    </dgm:fillClrLst>
    <dgm:linClrLst meth="repeat">
      <a:schemeClr val="lt1"/>
    </dgm:linClrLst>
    <dgm:effectClrLst/>
    <dgm:txLinClrLst/>
    <dgm:txFillClrLst/>
    <dgm:txEffectClrLst/>
  </dgm:styleLbl>
  <dgm:styleLbl name="node2">
    <dgm:fillClrLst>
      <a:schemeClr val="accent5">
        <a:tint val="99000"/>
      </a:schemeClr>
    </dgm:fillClrLst>
    <dgm:linClrLst meth="repeat">
      <a:schemeClr val="lt1"/>
    </dgm:linClrLst>
    <dgm:effectClrLst/>
    <dgm:txLinClrLst/>
    <dgm:txFillClrLst/>
    <dgm:txEffectClrLst/>
  </dgm:styleLbl>
  <dgm:styleLbl name="node3">
    <dgm:fillClrLst>
      <a:schemeClr val="accent5">
        <a:tint val="80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dgm:txEffectClrLst/>
  </dgm:styleLbl>
  <dgm:styleLbl name="f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b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sibTrans1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9000"/>
      </a:schemeClr>
    </dgm:fillClrLst>
    <dgm:linClrLst meth="repeat">
      <a:schemeClr val="lt1"/>
    </dgm:linClrLst>
    <dgm:effectClrLst/>
    <dgm:txLinClrLst/>
    <dgm:txFillClrLst/>
    <dgm:txEffectClrLst/>
  </dgm:styleLbl>
  <dgm:styleLbl name="asst3">
    <dgm:fillClrLst>
      <a:schemeClr val="accent5">
        <a:tint val="80000"/>
      </a:schemeClr>
    </dgm:fillClrLst>
    <dgm:linClrLst meth="repeat">
      <a:schemeClr val="lt1"/>
    </dgm:linClrLst>
    <dgm:effectClrLst/>
    <dgm:txLinClrLst/>
    <dgm:txFillClrLst/>
    <dgm:txEffectClrLst/>
  </dgm:styleLbl>
  <dgm:styleLbl name="asst4">
    <dgm:fillClrLst>
      <a:schemeClr val="accent5">
        <a:tint val="7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lt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9000"/>
      </a:schemeClr>
    </dgm:fillClrLst>
    <dgm:linClrLst meth="repeat">
      <a:schemeClr val="accent5">
        <a:tint val="99000"/>
      </a:schemeClr>
    </dgm:linClrLst>
    <dgm:effectClrLst/>
    <dgm:txLinClrLst/>
    <dgm:txFillClrLst meth="repeat">
      <a:schemeClr val="tx1"/>
    </dgm:txFillClrLst>
    <dgm:txEffectClrLst/>
  </dgm:styleLbl>
  <dgm:styleLbl name="parChTrans1D3">
    <dgm:fillClrLst meth="repeat">
      <a:schemeClr val="accent5">
        <a:tint val="80000"/>
      </a:schemeClr>
    </dgm:fillClrLst>
    <dgm:linClrLst meth="repeat">
      <a:schemeClr val="accent5">
        <a:tint val="80000"/>
      </a:schemeClr>
    </dgm:linClrLst>
    <dgm:effectClrLst/>
    <dgm:txLinClrLst/>
    <dgm:txFillClrLst meth="repeat">
      <a:schemeClr val="tx1"/>
    </dgm:txFillClrLst>
    <dgm:txEffectClrLst/>
  </dgm:styleLbl>
  <dgm:styleLbl name="parChTrans1D4">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5_3">
  <dgm:title val=""/>
  <dgm:desc val=""/>
  <dgm:catLst>
    <dgm:cat type="accent5" pri="11300"/>
  </dgm:catLst>
  <dgm:styleLbl name="node0">
    <dgm:fillClrLst meth="repeat">
      <a:schemeClr val="accent5">
        <a:shade val="80000"/>
      </a:schemeClr>
    </dgm:fillClrLst>
    <dgm:linClrLst meth="repeat">
      <a:schemeClr val="lt1"/>
    </dgm:linClrLst>
    <dgm:effectClrLst/>
    <dgm:txLinClrLst/>
    <dgm:txFillClrLst/>
    <dgm:txEffectClrLst/>
  </dgm:styleLbl>
  <dgm:styleLbl name="node1">
    <dgm:fillClrLst>
      <a:schemeClr val="accent5">
        <a:shade val="80000"/>
      </a:schemeClr>
      <a:schemeClr val="accent5">
        <a:tint val="70000"/>
      </a:schemeClr>
    </dgm:fillClrLst>
    <dgm:linClrLst meth="repeat">
      <a:schemeClr val="lt1"/>
    </dgm:linClrLst>
    <dgm:effectClrLst/>
    <dgm:txLinClrLst/>
    <dgm:txFillClrLst/>
    <dgm:txEffectClrLst/>
  </dgm:styleLbl>
  <dgm:styleLbl name="alignNode1">
    <dgm:fillClrLst>
      <a:schemeClr val="accent5">
        <a:shade val="80000"/>
      </a:schemeClr>
      <a:schemeClr val="accent5">
        <a:tint val="70000"/>
      </a:schemeClr>
    </dgm:fillClrLst>
    <dgm:linClrLst>
      <a:schemeClr val="accent5">
        <a:shade val="80000"/>
      </a:schemeClr>
      <a:schemeClr val="accent5">
        <a:tint val="70000"/>
      </a:schemeClr>
    </dgm:linClrLst>
    <dgm:effectClrLst/>
    <dgm:txLinClrLst/>
    <dgm:txFillClrLst/>
    <dgm:txEffectClrLst/>
  </dgm:styleLbl>
  <dgm:styleLbl name="lnNode1">
    <dgm:fillClrLst>
      <a:schemeClr val="accent5">
        <a:shade val="80000"/>
      </a:schemeClr>
      <a:schemeClr val="accent5">
        <a:tint val="7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tint val="70000"/>
        <a:alpha val="50000"/>
      </a:schemeClr>
    </dgm:fillClrLst>
    <dgm:linClrLst meth="repeat">
      <a:schemeClr val="lt1"/>
    </dgm:linClrLst>
    <dgm:effectClrLst/>
    <dgm:txLinClrLst/>
    <dgm:txFillClrLst/>
    <dgm:txEffectClrLst/>
  </dgm:styleLbl>
  <dgm:styleLbl name="node2">
    <dgm:fillClrLst>
      <a:schemeClr val="accent5">
        <a:tint val="99000"/>
      </a:schemeClr>
    </dgm:fillClrLst>
    <dgm:linClrLst meth="repeat">
      <a:schemeClr val="lt1"/>
    </dgm:linClrLst>
    <dgm:effectClrLst/>
    <dgm:txLinClrLst/>
    <dgm:txFillClrLst/>
    <dgm:txEffectClrLst/>
  </dgm:styleLbl>
  <dgm:styleLbl name="node3">
    <dgm:fillClrLst>
      <a:schemeClr val="accent5">
        <a:tint val="80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dgm:txEffectClrLst/>
  </dgm:styleLbl>
  <dgm:styleLbl name="f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b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sibTrans1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9000"/>
      </a:schemeClr>
    </dgm:fillClrLst>
    <dgm:linClrLst meth="repeat">
      <a:schemeClr val="lt1"/>
    </dgm:linClrLst>
    <dgm:effectClrLst/>
    <dgm:txLinClrLst/>
    <dgm:txFillClrLst/>
    <dgm:txEffectClrLst/>
  </dgm:styleLbl>
  <dgm:styleLbl name="asst3">
    <dgm:fillClrLst>
      <a:schemeClr val="accent5">
        <a:tint val="80000"/>
      </a:schemeClr>
    </dgm:fillClrLst>
    <dgm:linClrLst meth="repeat">
      <a:schemeClr val="lt1"/>
    </dgm:linClrLst>
    <dgm:effectClrLst/>
    <dgm:txLinClrLst/>
    <dgm:txFillClrLst/>
    <dgm:txEffectClrLst/>
  </dgm:styleLbl>
  <dgm:styleLbl name="asst4">
    <dgm:fillClrLst>
      <a:schemeClr val="accent5">
        <a:tint val="7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lt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9000"/>
      </a:schemeClr>
    </dgm:fillClrLst>
    <dgm:linClrLst meth="repeat">
      <a:schemeClr val="accent5">
        <a:tint val="99000"/>
      </a:schemeClr>
    </dgm:linClrLst>
    <dgm:effectClrLst/>
    <dgm:txLinClrLst/>
    <dgm:txFillClrLst meth="repeat">
      <a:schemeClr val="tx1"/>
    </dgm:txFillClrLst>
    <dgm:txEffectClrLst/>
  </dgm:styleLbl>
  <dgm:styleLbl name="parChTrans1D3">
    <dgm:fillClrLst meth="repeat">
      <a:schemeClr val="accent5">
        <a:tint val="80000"/>
      </a:schemeClr>
    </dgm:fillClrLst>
    <dgm:linClrLst meth="repeat">
      <a:schemeClr val="accent5">
        <a:tint val="80000"/>
      </a:schemeClr>
    </dgm:linClrLst>
    <dgm:effectClrLst/>
    <dgm:txLinClrLst/>
    <dgm:txFillClrLst meth="repeat">
      <a:schemeClr val="tx1"/>
    </dgm:txFillClrLst>
    <dgm:txEffectClrLst/>
  </dgm:styleLbl>
  <dgm:styleLbl name="parChTrans1D4">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877C07-B4B5-4518-94DD-AEB59C2CE80A}" type="doc">
      <dgm:prSet loTypeId="urn:microsoft.com/office/officeart/2005/8/layout/lProcess2" loCatId="list" qsTypeId="urn:microsoft.com/office/officeart/2005/8/quickstyle/simple1" qsCatId="simple" csTypeId="urn:microsoft.com/office/officeart/2005/8/colors/accent0_3" csCatId="mainScheme" phldr="1"/>
      <dgm:spPr/>
      <dgm:t>
        <a:bodyPr/>
        <a:lstStyle/>
        <a:p>
          <a:endParaRPr lang="fr-CA"/>
        </a:p>
      </dgm:t>
    </dgm:pt>
    <dgm:pt modelId="{D405CA49-A8F8-43B2-B431-3830869622D6}">
      <dgm:prSet phldrT="[Texte]"/>
      <dgm:spPr/>
      <dgm:t>
        <a:bodyPr/>
        <a:lstStyle/>
        <a:p>
          <a:r>
            <a:rPr lang="fr-CA" dirty="0" smtClean="0"/>
            <a:t>Innovateur</a:t>
          </a:r>
          <a:endParaRPr lang="fr-CA" dirty="0"/>
        </a:p>
      </dgm:t>
    </dgm:pt>
    <dgm:pt modelId="{CDA044B5-3AA6-4395-9A4B-86999CB7B470}" type="parTrans" cxnId="{FFA7EACE-5555-4CB4-95F8-C178128A42A0}">
      <dgm:prSet/>
      <dgm:spPr/>
      <dgm:t>
        <a:bodyPr/>
        <a:lstStyle/>
        <a:p>
          <a:endParaRPr lang="fr-CA"/>
        </a:p>
      </dgm:t>
    </dgm:pt>
    <dgm:pt modelId="{16C420B7-FFCD-4B4D-AEE7-F0B408BF93B3}" type="sibTrans" cxnId="{FFA7EACE-5555-4CB4-95F8-C178128A42A0}">
      <dgm:prSet/>
      <dgm:spPr/>
      <dgm:t>
        <a:bodyPr/>
        <a:lstStyle/>
        <a:p>
          <a:endParaRPr lang="fr-CA"/>
        </a:p>
      </dgm:t>
    </dgm:pt>
    <dgm:pt modelId="{379DBC6B-4EDC-4030-BA56-EB5BA663E23C}">
      <dgm:prSet phldrT="[Texte]"/>
      <dgm:spPr/>
      <dgm:t>
        <a:bodyPr/>
        <a:lstStyle/>
        <a:p>
          <a:r>
            <a:rPr lang="fr-CA" dirty="0" smtClean="0"/>
            <a:t>Maillage précoce avec la communauté</a:t>
          </a:r>
          <a:endParaRPr lang="fr-CA" dirty="0"/>
        </a:p>
      </dgm:t>
    </dgm:pt>
    <dgm:pt modelId="{9309A3DD-893B-4C44-8E6F-80D7DECD3516}" type="parTrans" cxnId="{74BE11CD-7A6B-4A38-BBFC-E2D3A4941B76}">
      <dgm:prSet/>
      <dgm:spPr/>
      <dgm:t>
        <a:bodyPr/>
        <a:lstStyle/>
        <a:p>
          <a:endParaRPr lang="fr-CA"/>
        </a:p>
      </dgm:t>
    </dgm:pt>
    <dgm:pt modelId="{3D892872-FA5D-4F9E-8CD4-230ECE3BE398}" type="sibTrans" cxnId="{74BE11CD-7A6B-4A38-BBFC-E2D3A4941B76}">
      <dgm:prSet/>
      <dgm:spPr/>
      <dgm:t>
        <a:bodyPr/>
        <a:lstStyle/>
        <a:p>
          <a:endParaRPr lang="fr-CA"/>
        </a:p>
      </dgm:t>
    </dgm:pt>
    <dgm:pt modelId="{1CB22AF7-F6A8-45D8-8F0D-A92BE19E323C}">
      <dgm:prSet phldrT="[Texte]"/>
      <dgm:spPr/>
      <dgm:t>
        <a:bodyPr/>
        <a:lstStyle/>
        <a:p>
          <a:r>
            <a:rPr lang="fr-CA" dirty="0" smtClean="0"/>
            <a:t>Animation en décloisonnement</a:t>
          </a:r>
          <a:endParaRPr lang="fr-CA" dirty="0"/>
        </a:p>
      </dgm:t>
    </dgm:pt>
    <dgm:pt modelId="{6110BD2F-84BE-4D25-BC7A-73FB1B74D98D}" type="parTrans" cxnId="{6EFBA2E3-71C1-45D1-B918-389F2FF0D720}">
      <dgm:prSet/>
      <dgm:spPr/>
      <dgm:t>
        <a:bodyPr/>
        <a:lstStyle/>
        <a:p>
          <a:endParaRPr lang="fr-CA"/>
        </a:p>
      </dgm:t>
    </dgm:pt>
    <dgm:pt modelId="{0064FA68-F52A-4407-841F-F8880588B5A8}" type="sibTrans" cxnId="{6EFBA2E3-71C1-45D1-B918-389F2FF0D720}">
      <dgm:prSet/>
      <dgm:spPr/>
      <dgm:t>
        <a:bodyPr/>
        <a:lstStyle/>
        <a:p>
          <a:endParaRPr lang="fr-CA"/>
        </a:p>
      </dgm:t>
    </dgm:pt>
    <dgm:pt modelId="{EEC1AA08-8148-4EDB-AAA5-8DC36D2E782C}">
      <dgm:prSet phldrT="[Texte]"/>
      <dgm:spPr/>
      <dgm:t>
        <a:bodyPr/>
        <a:lstStyle/>
        <a:p>
          <a:r>
            <a:rPr lang="fr-CA" dirty="0" smtClean="0"/>
            <a:t>Adapté</a:t>
          </a:r>
          <a:endParaRPr lang="fr-CA" dirty="0"/>
        </a:p>
      </dgm:t>
    </dgm:pt>
    <dgm:pt modelId="{AFAEB270-8069-49DA-B0DE-2B546996210F}" type="parTrans" cxnId="{E6F116AD-E4E4-4EC5-92CF-55D2CEADFC81}">
      <dgm:prSet/>
      <dgm:spPr/>
      <dgm:t>
        <a:bodyPr/>
        <a:lstStyle/>
        <a:p>
          <a:endParaRPr lang="fr-CA"/>
        </a:p>
      </dgm:t>
    </dgm:pt>
    <dgm:pt modelId="{D7906D08-A963-42E7-9DD9-497E89AA9BB1}" type="sibTrans" cxnId="{E6F116AD-E4E4-4EC5-92CF-55D2CEADFC81}">
      <dgm:prSet/>
      <dgm:spPr/>
      <dgm:t>
        <a:bodyPr/>
        <a:lstStyle/>
        <a:p>
          <a:endParaRPr lang="fr-CA"/>
        </a:p>
      </dgm:t>
    </dgm:pt>
    <dgm:pt modelId="{D4A6BA35-A677-4D27-8F24-8BA9D80965A9}">
      <dgm:prSet phldrT="[Texte]"/>
      <dgm:spPr/>
      <dgm:t>
        <a:bodyPr/>
        <a:lstStyle/>
        <a:p>
          <a:r>
            <a:rPr lang="fr-CA" dirty="0" smtClean="0"/>
            <a:t>Intégration de l’approche CC</a:t>
          </a:r>
          <a:endParaRPr lang="fr-CA" dirty="0"/>
        </a:p>
      </dgm:t>
    </dgm:pt>
    <dgm:pt modelId="{A685502B-47F7-4F9A-AB28-94A2416FD62E}" type="parTrans" cxnId="{A29D213B-485D-4C31-8741-A27701E61A86}">
      <dgm:prSet/>
      <dgm:spPr/>
      <dgm:t>
        <a:bodyPr/>
        <a:lstStyle/>
        <a:p>
          <a:endParaRPr lang="fr-CA"/>
        </a:p>
      </dgm:t>
    </dgm:pt>
    <dgm:pt modelId="{3BF5685A-92F6-4BB2-A8F8-ED66623471AC}" type="sibTrans" cxnId="{A29D213B-485D-4C31-8741-A27701E61A86}">
      <dgm:prSet/>
      <dgm:spPr/>
      <dgm:t>
        <a:bodyPr/>
        <a:lstStyle/>
        <a:p>
          <a:endParaRPr lang="fr-CA"/>
        </a:p>
      </dgm:t>
    </dgm:pt>
    <dgm:pt modelId="{C7CAB766-2468-45EB-B780-343D40A70A2F}">
      <dgm:prSet phldrT="[Texte]"/>
      <dgm:spPr/>
      <dgm:t>
        <a:bodyPr/>
        <a:lstStyle/>
        <a:p>
          <a:r>
            <a:rPr lang="fr-CA" dirty="0" smtClean="0"/>
            <a:t>Prise en compte des particularités ethnoculturelles</a:t>
          </a:r>
          <a:endParaRPr lang="fr-CA" dirty="0"/>
        </a:p>
      </dgm:t>
    </dgm:pt>
    <dgm:pt modelId="{D1004E15-9034-40FD-8220-D32B18683101}" type="parTrans" cxnId="{335FEBF3-FD93-4563-8130-713D4B920297}">
      <dgm:prSet/>
      <dgm:spPr/>
      <dgm:t>
        <a:bodyPr/>
        <a:lstStyle/>
        <a:p>
          <a:endParaRPr lang="fr-CA"/>
        </a:p>
      </dgm:t>
    </dgm:pt>
    <dgm:pt modelId="{FAB2F8BA-C725-4074-8208-CB0C7943B3FD}" type="sibTrans" cxnId="{335FEBF3-FD93-4563-8130-713D4B920297}">
      <dgm:prSet/>
      <dgm:spPr/>
      <dgm:t>
        <a:bodyPr/>
        <a:lstStyle/>
        <a:p>
          <a:endParaRPr lang="fr-CA"/>
        </a:p>
      </dgm:t>
    </dgm:pt>
    <dgm:pt modelId="{448CB15A-7488-49E0-A5B2-0B83CE28A017}">
      <dgm:prSet phldrT="[Texte]"/>
      <dgm:spPr/>
      <dgm:t>
        <a:bodyPr/>
        <a:lstStyle/>
        <a:p>
          <a:r>
            <a:rPr lang="fr-CA" dirty="0" smtClean="0"/>
            <a:t>Flexible</a:t>
          </a:r>
          <a:endParaRPr lang="fr-CA" dirty="0"/>
        </a:p>
      </dgm:t>
    </dgm:pt>
    <dgm:pt modelId="{1D44D7C4-C328-4EF5-A41A-6C17D83D1408}" type="parTrans" cxnId="{69BF9E7D-496A-4BBD-9F21-0A367835D93B}">
      <dgm:prSet/>
      <dgm:spPr/>
      <dgm:t>
        <a:bodyPr/>
        <a:lstStyle/>
        <a:p>
          <a:endParaRPr lang="fr-CA"/>
        </a:p>
      </dgm:t>
    </dgm:pt>
    <dgm:pt modelId="{D1AA03F1-EB04-45CD-8C2C-1A5B8E38400C}" type="sibTrans" cxnId="{69BF9E7D-496A-4BBD-9F21-0A367835D93B}">
      <dgm:prSet/>
      <dgm:spPr/>
      <dgm:t>
        <a:bodyPr/>
        <a:lstStyle/>
        <a:p>
          <a:endParaRPr lang="fr-CA"/>
        </a:p>
      </dgm:t>
    </dgm:pt>
    <dgm:pt modelId="{D696FC0D-9696-49E0-A72D-55D596E7E963}">
      <dgm:prSet phldrT="[Texte]"/>
      <dgm:spPr/>
      <dgm:t>
        <a:bodyPr/>
        <a:lstStyle/>
        <a:p>
          <a:r>
            <a:rPr lang="fr-CA" dirty="0" smtClean="0"/>
            <a:t>Accompagnement individualisé</a:t>
          </a:r>
          <a:endParaRPr lang="fr-CA" dirty="0"/>
        </a:p>
      </dgm:t>
    </dgm:pt>
    <dgm:pt modelId="{648B4FCD-187B-40B3-9DD5-7C54F5807679}" type="parTrans" cxnId="{9D9A5F9B-4FAF-451A-88DF-16779BF54A38}">
      <dgm:prSet/>
      <dgm:spPr/>
      <dgm:t>
        <a:bodyPr/>
        <a:lstStyle/>
        <a:p>
          <a:endParaRPr lang="fr-CA"/>
        </a:p>
      </dgm:t>
    </dgm:pt>
    <dgm:pt modelId="{3721E60A-3E9E-4344-A051-BFC76D04176D}" type="sibTrans" cxnId="{9D9A5F9B-4FAF-451A-88DF-16779BF54A38}">
      <dgm:prSet/>
      <dgm:spPr/>
      <dgm:t>
        <a:bodyPr/>
        <a:lstStyle/>
        <a:p>
          <a:endParaRPr lang="fr-CA"/>
        </a:p>
      </dgm:t>
    </dgm:pt>
    <dgm:pt modelId="{7AE81866-1C82-46DD-A89A-A8647B44D01D}">
      <dgm:prSet phldrT="[Texte]"/>
      <dgm:spPr/>
      <dgm:t>
        <a:bodyPr/>
        <a:lstStyle/>
        <a:p>
          <a:r>
            <a:rPr lang="fr-CA" dirty="0" smtClean="0"/>
            <a:t>Ateliers en groupe, sous-groupe ou individuel</a:t>
          </a:r>
          <a:endParaRPr lang="fr-CA" dirty="0"/>
        </a:p>
      </dgm:t>
    </dgm:pt>
    <dgm:pt modelId="{8E7110C3-0DE5-4D18-8DF8-16B59CC00E21}" type="parTrans" cxnId="{49AAE73F-2A2B-4D0F-B5CB-C328D29B0D46}">
      <dgm:prSet/>
      <dgm:spPr/>
      <dgm:t>
        <a:bodyPr/>
        <a:lstStyle/>
        <a:p>
          <a:endParaRPr lang="fr-CA"/>
        </a:p>
      </dgm:t>
    </dgm:pt>
    <dgm:pt modelId="{D7DF2A44-3F1E-43FF-804F-DF9E97492E41}" type="sibTrans" cxnId="{49AAE73F-2A2B-4D0F-B5CB-C328D29B0D46}">
      <dgm:prSet/>
      <dgm:spPr/>
      <dgm:t>
        <a:bodyPr/>
        <a:lstStyle/>
        <a:p>
          <a:endParaRPr lang="fr-CA"/>
        </a:p>
      </dgm:t>
    </dgm:pt>
    <dgm:pt modelId="{C9A45F56-A672-488D-A7FA-36F7696EE50D}">
      <dgm:prSet phldrT="[Texte]"/>
      <dgm:spPr/>
      <dgm:t>
        <a:bodyPr/>
        <a:lstStyle/>
        <a:p>
          <a:r>
            <a:rPr lang="fr-CA" dirty="0" smtClean="0"/>
            <a:t>Prise en charge par l’ensemble des intervenants</a:t>
          </a:r>
          <a:endParaRPr lang="fr-CA" dirty="0"/>
        </a:p>
      </dgm:t>
    </dgm:pt>
    <dgm:pt modelId="{3D5AE838-EBD4-44B8-A44F-6EAB97771DE2}" type="parTrans" cxnId="{93851DF2-F2C1-4B99-84C4-E22F4520E89E}">
      <dgm:prSet/>
      <dgm:spPr/>
      <dgm:t>
        <a:bodyPr/>
        <a:lstStyle/>
        <a:p>
          <a:endParaRPr lang="fr-CA"/>
        </a:p>
      </dgm:t>
    </dgm:pt>
    <dgm:pt modelId="{31F9BD64-CA64-420F-84AC-1A88A4D34F5D}" type="sibTrans" cxnId="{93851DF2-F2C1-4B99-84C4-E22F4520E89E}">
      <dgm:prSet/>
      <dgm:spPr/>
      <dgm:t>
        <a:bodyPr/>
        <a:lstStyle/>
        <a:p>
          <a:endParaRPr lang="fr-CA"/>
        </a:p>
      </dgm:t>
    </dgm:pt>
    <dgm:pt modelId="{B8A4C168-8049-4FDC-96EA-4E101C882A95}">
      <dgm:prSet phldrT="[Texte]"/>
      <dgm:spPr/>
      <dgm:t>
        <a:bodyPr/>
        <a:lstStyle/>
        <a:p>
          <a:r>
            <a:rPr lang="fr-CA" dirty="0" smtClean="0"/>
            <a:t>Modification des ateliers pour les jeunes sous garde</a:t>
          </a:r>
          <a:endParaRPr lang="fr-CA" dirty="0"/>
        </a:p>
      </dgm:t>
    </dgm:pt>
    <dgm:pt modelId="{96FD10BE-426F-4C4D-B3AB-C055B220E59B}" type="parTrans" cxnId="{009417F6-A3CB-46D8-97F5-0338D364691B}">
      <dgm:prSet/>
      <dgm:spPr/>
      <dgm:t>
        <a:bodyPr/>
        <a:lstStyle/>
        <a:p>
          <a:endParaRPr lang="fr-CA"/>
        </a:p>
      </dgm:t>
    </dgm:pt>
    <dgm:pt modelId="{80929FC5-293C-4198-A004-7A2054A7B3DC}" type="sibTrans" cxnId="{009417F6-A3CB-46D8-97F5-0338D364691B}">
      <dgm:prSet/>
      <dgm:spPr/>
      <dgm:t>
        <a:bodyPr/>
        <a:lstStyle/>
        <a:p>
          <a:endParaRPr lang="fr-CA"/>
        </a:p>
      </dgm:t>
    </dgm:pt>
    <dgm:pt modelId="{340B981F-4282-493E-8E10-1D42E2AC8E97}">
      <dgm:prSet phldrT="[Texte]"/>
      <dgm:spPr/>
      <dgm:t>
        <a:bodyPr/>
        <a:lstStyle/>
        <a:p>
          <a:r>
            <a:rPr lang="fr-CA" dirty="0" smtClean="0"/>
            <a:t>Animation à CDP, au CMS ou dans les ressources</a:t>
          </a:r>
          <a:endParaRPr lang="fr-CA" dirty="0"/>
        </a:p>
      </dgm:t>
    </dgm:pt>
    <dgm:pt modelId="{171C1164-23E1-4923-8D20-D2CF46F01CE4}" type="parTrans" cxnId="{08E64F5F-32A4-4419-A73E-719A08F8F2D0}">
      <dgm:prSet/>
      <dgm:spPr/>
      <dgm:t>
        <a:bodyPr/>
        <a:lstStyle/>
        <a:p>
          <a:endParaRPr lang="fr-CA"/>
        </a:p>
      </dgm:t>
    </dgm:pt>
    <dgm:pt modelId="{17474C61-9DF8-4541-9D8D-BC835FB794B2}" type="sibTrans" cxnId="{08E64F5F-32A4-4419-A73E-719A08F8F2D0}">
      <dgm:prSet/>
      <dgm:spPr/>
      <dgm:t>
        <a:bodyPr/>
        <a:lstStyle/>
        <a:p>
          <a:endParaRPr lang="fr-CA"/>
        </a:p>
      </dgm:t>
    </dgm:pt>
    <dgm:pt modelId="{2B26FDEA-1D05-4F4F-B935-BC10A083B5A3}" type="pres">
      <dgm:prSet presAssocID="{4D877C07-B4B5-4518-94DD-AEB59C2CE80A}" presName="theList" presStyleCnt="0">
        <dgm:presLayoutVars>
          <dgm:dir/>
          <dgm:animLvl val="lvl"/>
          <dgm:resizeHandles val="exact"/>
        </dgm:presLayoutVars>
      </dgm:prSet>
      <dgm:spPr/>
      <dgm:t>
        <a:bodyPr/>
        <a:lstStyle/>
        <a:p>
          <a:endParaRPr lang="fr-CA"/>
        </a:p>
      </dgm:t>
    </dgm:pt>
    <dgm:pt modelId="{2C57661A-E09B-4BD1-A578-74C43E72E915}" type="pres">
      <dgm:prSet presAssocID="{D405CA49-A8F8-43B2-B431-3830869622D6}" presName="compNode" presStyleCnt="0"/>
      <dgm:spPr/>
    </dgm:pt>
    <dgm:pt modelId="{4A443157-14D4-4A8A-8E75-826393A794A1}" type="pres">
      <dgm:prSet presAssocID="{D405CA49-A8F8-43B2-B431-3830869622D6}" presName="aNode" presStyleLbl="bgShp" presStyleIdx="0" presStyleCnt="3"/>
      <dgm:spPr/>
      <dgm:t>
        <a:bodyPr/>
        <a:lstStyle/>
        <a:p>
          <a:endParaRPr lang="fr-CA"/>
        </a:p>
      </dgm:t>
    </dgm:pt>
    <dgm:pt modelId="{79E3AF1A-97F9-42E2-996D-4C5D6767E0FC}" type="pres">
      <dgm:prSet presAssocID="{D405CA49-A8F8-43B2-B431-3830869622D6}" presName="textNode" presStyleLbl="bgShp" presStyleIdx="0" presStyleCnt="3"/>
      <dgm:spPr/>
      <dgm:t>
        <a:bodyPr/>
        <a:lstStyle/>
        <a:p>
          <a:endParaRPr lang="fr-CA"/>
        </a:p>
      </dgm:t>
    </dgm:pt>
    <dgm:pt modelId="{AE6B23EB-12F2-4C66-B6A9-E3C003C7E017}" type="pres">
      <dgm:prSet presAssocID="{D405CA49-A8F8-43B2-B431-3830869622D6}" presName="compChildNode" presStyleCnt="0"/>
      <dgm:spPr/>
    </dgm:pt>
    <dgm:pt modelId="{CDED47D8-737A-41E5-8A09-580D391282AF}" type="pres">
      <dgm:prSet presAssocID="{D405CA49-A8F8-43B2-B431-3830869622D6}" presName="theInnerList" presStyleCnt="0"/>
      <dgm:spPr/>
    </dgm:pt>
    <dgm:pt modelId="{DAF82F03-7303-4230-A995-9E8E224350FE}" type="pres">
      <dgm:prSet presAssocID="{379DBC6B-4EDC-4030-BA56-EB5BA663E23C}" presName="childNode" presStyleLbl="node1" presStyleIdx="0" presStyleCnt="9">
        <dgm:presLayoutVars>
          <dgm:bulletEnabled val="1"/>
        </dgm:presLayoutVars>
      </dgm:prSet>
      <dgm:spPr/>
      <dgm:t>
        <a:bodyPr/>
        <a:lstStyle/>
        <a:p>
          <a:endParaRPr lang="fr-CA"/>
        </a:p>
      </dgm:t>
    </dgm:pt>
    <dgm:pt modelId="{B149A3F4-D199-41F5-8A2E-4F9B605FA1CC}" type="pres">
      <dgm:prSet presAssocID="{379DBC6B-4EDC-4030-BA56-EB5BA663E23C}" presName="aSpace2" presStyleCnt="0"/>
      <dgm:spPr/>
    </dgm:pt>
    <dgm:pt modelId="{F2E9B303-7F89-4300-A858-DFDB7540A7AA}" type="pres">
      <dgm:prSet presAssocID="{1CB22AF7-F6A8-45D8-8F0D-A92BE19E323C}" presName="childNode" presStyleLbl="node1" presStyleIdx="1" presStyleCnt="9">
        <dgm:presLayoutVars>
          <dgm:bulletEnabled val="1"/>
        </dgm:presLayoutVars>
      </dgm:prSet>
      <dgm:spPr/>
      <dgm:t>
        <a:bodyPr/>
        <a:lstStyle/>
        <a:p>
          <a:endParaRPr lang="fr-CA"/>
        </a:p>
      </dgm:t>
    </dgm:pt>
    <dgm:pt modelId="{E7E67907-F4CF-4D39-9231-BD364C9FFE32}" type="pres">
      <dgm:prSet presAssocID="{1CB22AF7-F6A8-45D8-8F0D-A92BE19E323C}" presName="aSpace2" presStyleCnt="0"/>
      <dgm:spPr/>
    </dgm:pt>
    <dgm:pt modelId="{185842F7-E8D8-415B-9351-8E7D89AD55F1}" type="pres">
      <dgm:prSet presAssocID="{C9A45F56-A672-488D-A7FA-36F7696EE50D}" presName="childNode" presStyleLbl="node1" presStyleIdx="2" presStyleCnt="9">
        <dgm:presLayoutVars>
          <dgm:bulletEnabled val="1"/>
        </dgm:presLayoutVars>
      </dgm:prSet>
      <dgm:spPr/>
      <dgm:t>
        <a:bodyPr/>
        <a:lstStyle/>
        <a:p>
          <a:endParaRPr lang="fr-CA"/>
        </a:p>
      </dgm:t>
    </dgm:pt>
    <dgm:pt modelId="{FD559457-2265-4D3F-B22E-B4A2C4FBD3A6}" type="pres">
      <dgm:prSet presAssocID="{D405CA49-A8F8-43B2-B431-3830869622D6}" presName="aSpace" presStyleCnt="0"/>
      <dgm:spPr/>
    </dgm:pt>
    <dgm:pt modelId="{752D0B6B-8F48-4941-AB11-918A39566997}" type="pres">
      <dgm:prSet presAssocID="{EEC1AA08-8148-4EDB-AAA5-8DC36D2E782C}" presName="compNode" presStyleCnt="0"/>
      <dgm:spPr/>
    </dgm:pt>
    <dgm:pt modelId="{70583DA2-7077-4B3B-BC43-21E3F2BE7F7E}" type="pres">
      <dgm:prSet presAssocID="{EEC1AA08-8148-4EDB-AAA5-8DC36D2E782C}" presName="aNode" presStyleLbl="bgShp" presStyleIdx="1" presStyleCnt="3" custLinFactNeighborX="-324" custLinFactNeighborY="1542"/>
      <dgm:spPr/>
      <dgm:t>
        <a:bodyPr/>
        <a:lstStyle/>
        <a:p>
          <a:endParaRPr lang="fr-CA"/>
        </a:p>
      </dgm:t>
    </dgm:pt>
    <dgm:pt modelId="{FA822B12-3A27-4946-8FDB-72D6CA2004F2}" type="pres">
      <dgm:prSet presAssocID="{EEC1AA08-8148-4EDB-AAA5-8DC36D2E782C}" presName="textNode" presStyleLbl="bgShp" presStyleIdx="1" presStyleCnt="3"/>
      <dgm:spPr/>
      <dgm:t>
        <a:bodyPr/>
        <a:lstStyle/>
        <a:p>
          <a:endParaRPr lang="fr-CA"/>
        </a:p>
      </dgm:t>
    </dgm:pt>
    <dgm:pt modelId="{D25EF167-2C7D-4B59-915E-3919071A82D9}" type="pres">
      <dgm:prSet presAssocID="{EEC1AA08-8148-4EDB-AAA5-8DC36D2E782C}" presName="compChildNode" presStyleCnt="0"/>
      <dgm:spPr/>
    </dgm:pt>
    <dgm:pt modelId="{43A2BF8D-7BA9-467A-9031-F05A57972E47}" type="pres">
      <dgm:prSet presAssocID="{EEC1AA08-8148-4EDB-AAA5-8DC36D2E782C}" presName="theInnerList" presStyleCnt="0"/>
      <dgm:spPr/>
    </dgm:pt>
    <dgm:pt modelId="{7A241AAF-63FC-4D7F-A57F-821F6A44B86F}" type="pres">
      <dgm:prSet presAssocID="{D4A6BA35-A677-4D27-8F24-8BA9D80965A9}" presName="childNode" presStyleLbl="node1" presStyleIdx="3" presStyleCnt="9">
        <dgm:presLayoutVars>
          <dgm:bulletEnabled val="1"/>
        </dgm:presLayoutVars>
      </dgm:prSet>
      <dgm:spPr/>
      <dgm:t>
        <a:bodyPr/>
        <a:lstStyle/>
        <a:p>
          <a:endParaRPr lang="fr-CA"/>
        </a:p>
      </dgm:t>
    </dgm:pt>
    <dgm:pt modelId="{645289AD-8B4B-4455-8E5C-68700DE1CE48}" type="pres">
      <dgm:prSet presAssocID="{D4A6BA35-A677-4D27-8F24-8BA9D80965A9}" presName="aSpace2" presStyleCnt="0"/>
      <dgm:spPr/>
    </dgm:pt>
    <dgm:pt modelId="{5BCC0626-B275-405C-BAD1-00A649D7C87D}" type="pres">
      <dgm:prSet presAssocID="{C7CAB766-2468-45EB-B780-343D40A70A2F}" presName="childNode" presStyleLbl="node1" presStyleIdx="4" presStyleCnt="9">
        <dgm:presLayoutVars>
          <dgm:bulletEnabled val="1"/>
        </dgm:presLayoutVars>
      </dgm:prSet>
      <dgm:spPr/>
      <dgm:t>
        <a:bodyPr/>
        <a:lstStyle/>
        <a:p>
          <a:endParaRPr lang="fr-CA"/>
        </a:p>
      </dgm:t>
    </dgm:pt>
    <dgm:pt modelId="{C4B27FEC-9510-4D49-B3C7-4CEC36A37777}" type="pres">
      <dgm:prSet presAssocID="{C7CAB766-2468-45EB-B780-343D40A70A2F}" presName="aSpace2" presStyleCnt="0"/>
      <dgm:spPr/>
    </dgm:pt>
    <dgm:pt modelId="{691D25D5-3A38-4D78-BF23-372E11CFA9E8}" type="pres">
      <dgm:prSet presAssocID="{B8A4C168-8049-4FDC-96EA-4E101C882A95}" presName="childNode" presStyleLbl="node1" presStyleIdx="5" presStyleCnt="9">
        <dgm:presLayoutVars>
          <dgm:bulletEnabled val="1"/>
        </dgm:presLayoutVars>
      </dgm:prSet>
      <dgm:spPr/>
      <dgm:t>
        <a:bodyPr/>
        <a:lstStyle/>
        <a:p>
          <a:endParaRPr lang="fr-CA"/>
        </a:p>
      </dgm:t>
    </dgm:pt>
    <dgm:pt modelId="{BD27BB2C-78C6-42EB-BED5-0D4787F7853A}" type="pres">
      <dgm:prSet presAssocID="{EEC1AA08-8148-4EDB-AAA5-8DC36D2E782C}" presName="aSpace" presStyleCnt="0"/>
      <dgm:spPr/>
    </dgm:pt>
    <dgm:pt modelId="{0F44A20E-E64E-4CE8-B584-8AE03C3DC492}" type="pres">
      <dgm:prSet presAssocID="{448CB15A-7488-49E0-A5B2-0B83CE28A017}" presName="compNode" presStyleCnt="0"/>
      <dgm:spPr/>
    </dgm:pt>
    <dgm:pt modelId="{8F919BC7-3FA0-47DC-8075-955EB601082A}" type="pres">
      <dgm:prSet presAssocID="{448CB15A-7488-49E0-A5B2-0B83CE28A017}" presName="aNode" presStyleLbl="bgShp" presStyleIdx="2" presStyleCnt="3"/>
      <dgm:spPr/>
      <dgm:t>
        <a:bodyPr/>
        <a:lstStyle/>
        <a:p>
          <a:endParaRPr lang="fr-CA"/>
        </a:p>
      </dgm:t>
    </dgm:pt>
    <dgm:pt modelId="{05D266A4-232E-4FC6-9705-E077148239CC}" type="pres">
      <dgm:prSet presAssocID="{448CB15A-7488-49E0-A5B2-0B83CE28A017}" presName="textNode" presStyleLbl="bgShp" presStyleIdx="2" presStyleCnt="3"/>
      <dgm:spPr/>
      <dgm:t>
        <a:bodyPr/>
        <a:lstStyle/>
        <a:p>
          <a:endParaRPr lang="fr-CA"/>
        </a:p>
      </dgm:t>
    </dgm:pt>
    <dgm:pt modelId="{6C8C1223-7D2F-446C-BB2E-D6699C818D52}" type="pres">
      <dgm:prSet presAssocID="{448CB15A-7488-49E0-A5B2-0B83CE28A017}" presName="compChildNode" presStyleCnt="0"/>
      <dgm:spPr/>
    </dgm:pt>
    <dgm:pt modelId="{73222587-904C-4269-9CC0-2D5BE3ABD6D9}" type="pres">
      <dgm:prSet presAssocID="{448CB15A-7488-49E0-A5B2-0B83CE28A017}" presName="theInnerList" presStyleCnt="0"/>
      <dgm:spPr/>
    </dgm:pt>
    <dgm:pt modelId="{4448F55E-6809-4A58-9089-1FEE84F109F5}" type="pres">
      <dgm:prSet presAssocID="{D696FC0D-9696-49E0-A72D-55D596E7E963}" presName="childNode" presStyleLbl="node1" presStyleIdx="6" presStyleCnt="9">
        <dgm:presLayoutVars>
          <dgm:bulletEnabled val="1"/>
        </dgm:presLayoutVars>
      </dgm:prSet>
      <dgm:spPr/>
      <dgm:t>
        <a:bodyPr/>
        <a:lstStyle/>
        <a:p>
          <a:endParaRPr lang="fr-CA"/>
        </a:p>
      </dgm:t>
    </dgm:pt>
    <dgm:pt modelId="{308EA454-ABBD-4C65-8CF1-5B9A947ECB98}" type="pres">
      <dgm:prSet presAssocID="{D696FC0D-9696-49E0-A72D-55D596E7E963}" presName="aSpace2" presStyleCnt="0"/>
      <dgm:spPr/>
    </dgm:pt>
    <dgm:pt modelId="{93C57709-656D-4F9D-8648-B19D8C1A6EF9}" type="pres">
      <dgm:prSet presAssocID="{7AE81866-1C82-46DD-A89A-A8647B44D01D}" presName="childNode" presStyleLbl="node1" presStyleIdx="7" presStyleCnt="9">
        <dgm:presLayoutVars>
          <dgm:bulletEnabled val="1"/>
        </dgm:presLayoutVars>
      </dgm:prSet>
      <dgm:spPr/>
      <dgm:t>
        <a:bodyPr/>
        <a:lstStyle/>
        <a:p>
          <a:endParaRPr lang="fr-CA"/>
        </a:p>
      </dgm:t>
    </dgm:pt>
    <dgm:pt modelId="{E45D6D10-7235-4A1D-BD21-667693F8E06E}" type="pres">
      <dgm:prSet presAssocID="{7AE81866-1C82-46DD-A89A-A8647B44D01D}" presName="aSpace2" presStyleCnt="0"/>
      <dgm:spPr/>
    </dgm:pt>
    <dgm:pt modelId="{60800617-C317-4B2B-B4A2-65F50141546D}" type="pres">
      <dgm:prSet presAssocID="{340B981F-4282-493E-8E10-1D42E2AC8E97}" presName="childNode" presStyleLbl="node1" presStyleIdx="8" presStyleCnt="9">
        <dgm:presLayoutVars>
          <dgm:bulletEnabled val="1"/>
        </dgm:presLayoutVars>
      </dgm:prSet>
      <dgm:spPr/>
      <dgm:t>
        <a:bodyPr/>
        <a:lstStyle/>
        <a:p>
          <a:endParaRPr lang="fr-CA"/>
        </a:p>
      </dgm:t>
    </dgm:pt>
  </dgm:ptLst>
  <dgm:cxnLst>
    <dgm:cxn modelId="{FFD86B3A-742F-4C9E-875D-FABFF8E6D159}" type="presOf" srcId="{D405CA49-A8F8-43B2-B431-3830869622D6}" destId="{79E3AF1A-97F9-42E2-996D-4C5D6767E0FC}" srcOrd="1" destOrd="0" presId="urn:microsoft.com/office/officeart/2005/8/layout/lProcess2"/>
    <dgm:cxn modelId="{15C4F3FE-AB80-4F94-9DA8-CE0D122C3DF1}" type="presOf" srcId="{EEC1AA08-8148-4EDB-AAA5-8DC36D2E782C}" destId="{70583DA2-7077-4B3B-BC43-21E3F2BE7F7E}" srcOrd="0" destOrd="0" presId="urn:microsoft.com/office/officeart/2005/8/layout/lProcess2"/>
    <dgm:cxn modelId="{4DA517B0-1FD9-4260-AE07-11E9BEF8AF2C}" type="presOf" srcId="{EEC1AA08-8148-4EDB-AAA5-8DC36D2E782C}" destId="{FA822B12-3A27-4946-8FDB-72D6CA2004F2}" srcOrd="1" destOrd="0" presId="urn:microsoft.com/office/officeart/2005/8/layout/lProcess2"/>
    <dgm:cxn modelId="{69BF9E7D-496A-4BBD-9F21-0A367835D93B}" srcId="{4D877C07-B4B5-4518-94DD-AEB59C2CE80A}" destId="{448CB15A-7488-49E0-A5B2-0B83CE28A017}" srcOrd="2" destOrd="0" parTransId="{1D44D7C4-C328-4EF5-A41A-6C17D83D1408}" sibTransId="{D1AA03F1-EB04-45CD-8C2C-1A5B8E38400C}"/>
    <dgm:cxn modelId="{741C53DD-D95C-4C2F-9E8F-67A9F8E31054}" type="presOf" srcId="{448CB15A-7488-49E0-A5B2-0B83CE28A017}" destId="{05D266A4-232E-4FC6-9705-E077148239CC}" srcOrd="1" destOrd="0" presId="urn:microsoft.com/office/officeart/2005/8/layout/lProcess2"/>
    <dgm:cxn modelId="{335FEBF3-FD93-4563-8130-713D4B920297}" srcId="{EEC1AA08-8148-4EDB-AAA5-8DC36D2E782C}" destId="{C7CAB766-2468-45EB-B780-343D40A70A2F}" srcOrd="1" destOrd="0" parTransId="{D1004E15-9034-40FD-8220-D32B18683101}" sibTransId="{FAB2F8BA-C725-4074-8208-CB0C7943B3FD}"/>
    <dgm:cxn modelId="{08E64F5F-32A4-4419-A73E-719A08F8F2D0}" srcId="{448CB15A-7488-49E0-A5B2-0B83CE28A017}" destId="{340B981F-4282-493E-8E10-1D42E2AC8E97}" srcOrd="2" destOrd="0" parTransId="{171C1164-23E1-4923-8D20-D2CF46F01CE4}" sibTransId="{17474C61-9DF8-4541-9D8D-BC835FB794B2}"/>
    <dgm:cxn modelId="{9D9A5F9B-4FAF-451A-88DF-16779BF54A38}" srcId="{448CB15A-7488-49E0-A5B2-0B83CE28A017}" destId="{D696FC0D-9696-49E0-A72D-55D596E7E963}" srcOrd="0" destOrd="0" parTransId="{648B4FCD-187B-40B3-9DD5-7C54F5807679}" sibTransId="{3721E60A-3E9E-4344-A051-BFC76D04176D}"/>
    <dgm:cxn modelId="{4662A4CB-DB37-405E-9C6C-DC4523695251}" type="presOf" srcId="{C7CAB766-2468-45EB-B780-343D40A70A2F}" destId="{5BCC0626-B275-405C-BAD1-00A649D7C87D}" srcOrd="0" destOrd="0" presId="urn:microsoft.com/office/officeart/2005/8/layout/lProcess2"/>
    <dgm:cxn modelId="{7061820D-5B06-429D-810A-C24BD1C27B09}" type="presOf" srcId="{C9A45F56-A672-488D-A7FA-36F7696EE50D}" destId="{185842F7-E8D8-415B-9351-8E7D89AD55F1}" srcOrd="0" destOrd="0" presId="urn:microsoft.com/office/officeart/2005/8/layout/lProcess2"/>
    <dgm:cxn modelId="{E70BAAAC-10E3-4508-BF24-A589C5DCEB04}" type="presOf" srcId="{D405CA49-A8F8-43B2-B431-3830869622D6}" destId="{4A443157-14D4-4A8A-8E75-826393A794A1}" srcOrd="0" destOrd="0" presId="urn:microsoft.com/office/officeart/2005/8/layout/lProcess2"/>
    <dgm:cxn modelId="{6BF10351-F150-412C-9799-7979D9416CA4}" type="presOf" srcId="{379DBC6B-4EDC-4030-BA56-EB5BA663E23C}" destId="{DAF82F03-7303-4230-A995-9E8E224350FE}" srcOrd="0" destOrd="0" presId="urn:microsoft.com/office/officeart/2005/8/layout/lProcess2"/>
    <dgm:cxn modelId="{49AAE73F-2A2B-4D0F-B5CB-C328D29B0D46}" srcId="{448CB15A-7488-49E0-A5B2-0B83CE28A017}" destId="{7AE81866-1C82-46DD-A89A-A8647B44D01D}" srcOrd="1" destOrd="0" parTransId="{8E7110C3-0DE5-4D18-8DF8-16B59CC00E21}" sibTransId="{D7DF2A44-3F1E-43FF-804F-DF9E97492E41}"/>
    <dgm:cxn modelId="{A575AF89-716E-4293-8CFF-D0D529ECEA58}" type="presOf" srcId="{340B981F-4282-493E-8E10-1D42E2AC8E97}" destId="{60800617-C317-4B2B-B4A2-65F50141546D}" srcOrd="0" destOrd="0" presId="urn:microsoft.com/office/officeart/2005/8/layout/lProcess2"/>
    <dgm:cxn modelId="{009417F6-A3CB-46D8-97F5-0338D364691B}" srcId="{EEC1AA08-8148-4EDB-AAA5-8DC36D2E782C}" destId="{B8A4C168-8049-4FDC-96EA-4E101C882A95}" srcOrd="2" destOrd="0" parTransId="{96FD10BE-426F-4C4D-B3AB-C055B220E59B}" sibTransId="{80929FC5-293C-4198-A004-7A2054A7B3DC}"/>
    <dgm:cxn modelId="{93851DF2-F2C1-4B99-84C4-E22F4520E89E}" srcId="{D405CA49-A8F8-43B2-B431-3830869622D6}" destId="{C9A45F56-A672-488D-A7FA-36F7696EE50D}" srcOrd="2" destOrd="0" parTransId="{3D5AE838-EBD4-44B8-A44F-6EAB97771DE2}" sibTransId="{31F9BD64-CA64-420F-84AC-1A88A4D34F5D}"/>
    <dgm:cxn modelId="{C7919727-2D11-4805-8ED1-90437202C06E}" type="presOf" srcId="{D4A6BA35-A677-4D27-8F24-8BA9D80965A9}" destId="{7A241AAF-63FC-4D7F-A57F-821F6A44B86F}" srcOrd="0" destOrd="0" presId="urn:microsoft.com/office/officeart/2005/8/layout/lProcess2"/>
    <dgm:cxn modelId="{7815859F-C667-4824-BE7B-0BB6D1CB82EB}" type="presOf" srcId="{D696FC0D-9696-49E0-A72D-55D596E7E963}" destId="{4448F55E-6809-4A58-9089-1FEE84F109F5}" srcOrd="0" destOrd="0" presId="urn:microsoft.com/office/officeart/2005/8/layout/lProcess2"/>
    <dgm:cxn modelId="{6EFBA2E3-71C1-45D1-B918-389F2FF0D720}" srcId="{D405CA49-A8F8-43B2-B431-3830869622D6}" destId="{1CB22AF7-F6A8-45D8-8F0D-A92BE19E323C}" srcOrd="1" destOrd="0" parTransId="{6110BD2F-84BE-4D25-BC7A-73FB1B74D98D}" sibTransId="{0064FA68-F52A-4407-841F-F8880588B5A8}"/>
    <dgm:cxn modelId="{A29D213B-485D-4C31-8741-A27701E61A86}" srcId="{EEC1AA08-8148-4EDB-AAA5-8DC36D2E782C}" destId="{D4A6BA35-A677-4D27-8F24-8BA9D80965A9}" srcOrd="0" destOrd="0" parTransId="{A685502B-47F7-4F9A-AB28-94A2416FD62E}" sibTransId="{3BF5685A-92F6-4BB2-A8F8-ED66623471AC}"/>
    <dgm:cxn modelId="{E6F116AD-E4E4-4EC5-92CF-55D2CEADFC81}" srcId="{4D877C07-B4B5-4518-94DD-AEB59C2CE80A}" destId="{EEC1AA08-8148-4EDB-AAA5-8DC36D2E782C}" srcOrd="1" destOrd="0" parTransId="{AFAEB270-8069-49DA-B0DE-2B546996210F}" sibTransId="{D7906D08-A963-42E7-9DD9-497E89AA9BB1}"/>
    <dgm:cxn modelId="{54ADFAB1-AAE5-4707-B875-9694F30C6ECE}" type="presOf" srcId="{7AE81866-1C82-46DD-A89A-A8647B44D01D}" destId="{93C57709-656D-4F9D-8648-B19D8C1A6EF9}" srcOrd="0" destOrd="0" presId="urn:microsoft.com/office/officeart/2005/8/layout/lProcess2"/>
    <dgm:cxn modelId="{BC2C29FF-9F0A-44D7-8553-B5E969CFE742}" type="presOf" srcId="{448CB15A-7488-49E0-A5B2-0B83CE28A017}" destId="{8F919BC7-3FA0-47DC-8075-955EB601082A}" srcOrd="0" destOrd="0" presId="urn:microsoft.com/office/officeart/2005/8/layout/lProcess2"/>
    <dgm:cxn modelId="{647E0112-4A91-46D4-990A-E396D5D296E1}" type="presOf" srcId="{1CB22AF7-F6A8-45D8-8F0D-A92BE19E323C}" destId="{F2E9B303-7F89-4300-A858-DFDB7540A7AA}" srcOrd="0" destOrd="0" presId="urn:microsoft.com/office/officeart/2005/8/layout/lProcess2"/>
    <dgm:cxn modelId="{74BE11CD-7A6B-4A38-BBFC-E2D3A4941B76}" srcId="{D405CA49-A8F8-43B2-B431-3830869622D6}" destId="{379DBC6B-4EDC-4030-BA56-EB5BA663E23C}" srcOrd="0" destOrd="0" parTransId="{9309A3DD-893B-4C44-8E6F-80D7DECD3516}" sibTransId="{3D892872-FA5D-4F9E-8CD4-230ECE3BE398}"/>
    <dgm:cxn modelId="{B1C5DE72-954B-47BD-A954-CD6F557F37FF}" type="presOf" srcId="{4D877C07-B4B5-4518-94DD-AEB59C2CE80A}" destId="{2B26FDEA-1D05-4F4F-B935-BC10A083B5A3}" srcOrd="0" destOrd="0" presId="urn:microsoft.com/office/officeart/2005/8/layout/lProcess2"/>
    <dgm:cxn modelId="{FFA7EACE-5555-4CB4-95F8-C178128A42A0}" srcId="{4D877C07-B4B5-4518-94DD-AEB59C2CE80A}" destId="{D405CA49-A8F8-43B2-B431-3830869622D6}" srcOrd="0" destOrd="0" parTransId="{CDA044B5-3AA6-4395-9A4B-86999CB7B470}" sibTransId="{16C420B7-FFCD-4B4D-AEE7-F0B408BF93B3}"/>
    <dgm:cxn modelId="{CDF6658B-EBB2-4733-A421-2906309CBC3E}" type="presOf" srcId="{B8A4C168-8049-4FDC-96EA-4E101C882A95}" destId="{691D25D5-3A38-4D78-BF23-372E11CFA9E8}" srcOrd="0" destOrd="0" presId="urn:microsoft.com/office/officeart/2005/8/layout/lProcess2"/>
    <dgm:cxn modelId="{D08578D8-8E71-4D72-9745-35D8B7EE5190}" type="presParOf" srcId="{2B26FDEA-1D05-4F4F-B935-BC10A083B5A3}" destId="{2C57661A-E09B-4BD1-A578-74C43E72E915}" srcOrd="0" destOrd="0" presId="urn:microsoft.com/office/officeart/2005/8/layout/lProcess2"/>
    <dgm:cxn modelId="{0B4517A7-2C25-4BB2-A1B5-71910AF6B28F}" type="presParOf" srcId="{2C57661A-E09B-4BD1-A578-74C43E72E915}" destId="{4A443157-14D4-4A8A-8E75-826393A794A1}" srcOrd="0" destOrd="0" presId="urn:microsoft.com/office/officeart/2005/8/layout/lProcess2"/>
    <dgm:cxn modelId="{1CD438CC-9DBA-44F3-BD80-7C8BB89AE88C}" type="presParOf" srcId="{2C57661A-E09B-4BD1-A578-74C43E72E915}" destId="{79E3AF1A-97F9-42E2-996D-4C5D6767E0FC}" srcOrd="1" destOrd="0" presId="urn:microsoft.com/office/officeart/2005/8/layout/lProcess2"/>
    <dgm:cxn modelId="{246011BC-3F49-459B-AA2D-692CF92A2CAD}" type="presParOf" srcId="{2C57661A-E09B-4BD1-A578-74C43E72E915}" destId="{AE6B23EB-12F2-4C66-B6A9-E3C003C7E017}" srcOrd="2" destOrd="0" presId="urn:microsoft.com/office/officeart/2005/8/layout/lProcess2"/>
    <dgm:cxn modelId="{161AF6DD-271C-4CB4-B4D8-9F44466E0FC3}" type="presParOf" srcId="{AE6B23EB-12F2-4C66-B6A9-E3C003C7E017}" destId="{CDED47D8-737A-41E5-8A09-580D391282AF}" srcOrd="0" destOrd="0" presId="urn:microsoft.com/office/officeart/2005/8/layout/lProcess2"/>
    <dgm:cxn modelId="{FC4EB410-0956-4F23-A525-05147F9E25D9}" type="presParOf" srcId="{CDED47D8-737A-41E5-8A09-580D391282AF}" destId="{DAF82F03-7303-4230-A995-9E8E224350FE}" srcOrd="0" destOrd="0" presId="urn:microsoft.com/office/officeart/2005/8/layout/lProcess2"/>
    <dgm:cxn modelId="{4CE7AF5D-0C02-4CA4-B6DD-FDCC29318F88}" type="presParOf" srcId="{CDED47D8-737A-41E5-8A09-580D391282AF}" destId="{B149A3F4-D199-41F5-8A2E-4F9B605FA1CC}" srcOrd="1" destOrd="0" presId="urn:microsoft.com/office/officeart/2005/8/layout/lProcess2"/>
    <dgm:cxn modelId="{51BFC8DF-1AC6-4519-BBB7-E8C0444403CD}" type="presParOf" srcId="{CDED47D8-737A-41E5-8A09-580D391282AF}" destId="{F2E9B303-7F89-4300-A858-DFDB7540A7AA}" srcOrd="2" destOrd="0" presId="urn:microsoft.com/office/officeart/2005/8/layout/lProcess2"/>
    <dgm:cxn modelId="{8C7535F4-9CA4-4B95-9CF2-69AA843960A4}" type="presParOf" srcId="{CDED47D8-737A-41E5-8A09-580D391282AF}" destId="{E7E67907-F4CF-4D39-9231-BD364C9FFE32}" srcOrd="3" destOrd="0" presId="urn:microsoft.com/office/officeart/2005/8/layout/lProcess2"/>
    <dgm:cxn modelId="{F4CDD084-4BC6-4ABB-9A7A-6BE034571D52}" type="presParOf" srcId="{CDED47D8-737A-41E5-8A09-580D391282AF}" destId="{185842F7-E8D8-415B-9351-8E7D89AD55F1}" srcOrd="4" destOrd="0" presId="urn:microsoft.com/office/officeart/2005/8/layout/lProcess2"/>
    <dgm:cxn modelId="{36F65095-189A-4E9D-A5AA-D430A0A22AC9}" type="presParOf" srcId="{2B26FDEA-1D05-4F4F-B935-BC10A083B5A3}" destId="{FD559457-2265-4D3F-B22E-B4A2C4FBD3A6}" srcOrd="1" destOrd="0" presId="urn:microsoft.com/office/officeart/2005/8/layout/lProcess2"/>
    <dgm:cxn modelId="{97FC503C-F7B8-4B49-8879-587B09D90AE7}" type="presParOf" srcId="{2B26FDEA-1D05-4F4F-B935-BC10A083B5A3}" destId="{752D0B6B-8F48-4941-AB11-918A39566997}" srcOrd="2" destOrd="0" presId="urn:microsoft.com/office/officeart/2005/8/layout/lProcess2"/>
    <dgm:cxn modelId="{4C13DC01-E7A0-4591-9230-577398DB7981}" type="presParOf" srcId="{752D0B6B-8F48-4941-AB11-918A39566997}" destId="{70583DA2-7077-4B3B-BC43-21E3F2BE7F7E}" srcOrd="0" destOrd="0" presId="urn:microsoft.com/office/officeart/2005/8/layout/lProcess2"/>
    <dgm:cxn modelId="{F9920673-6F68-4715-BC95-416C7A5ACA2F}" type="presParOf" srcId="{752D0B6B-8F48-4941-AB11-918A39566997}" destId="{FA822B12-3A27-4946-8FDB-72D6CA2004F2}" srcOrd="1" destOrd="0" presId="urn:microsoft.com/office/officeart/2005/8/layout/lProcess2"/>
    <dgm:cxn modelId="{6CA5BE26-8F4D-42AD-B88D-8377B5E0FC4C}" type="presParOf" srcId="{752D0B6B-8F48-4941-AB11-918A39566997}" destId="{D25EF167-2C7D-4B59-915E-3919071A82D9}" srcOrd="2" destOrd="0" presId="urn:microsoft.com/office/officeart/2005/8/layout/lProcess2"/>
    <dgm:cxn modelId="{3371D17D-5804-4D85-9F7D-38A72D7D0E40}" type="presParOf" srcId="{D25EF167-2C7D-4B59-915E-3919071A82D9}" destId="{43A2BF8D-7BA9-467A-9031-F05A57972E47}" srcOrd="0" destOrd="0" presId="urn:microsoft.com/office/officeart/2005/8/layout/lProcess2"/>
    <dgm:cxn modelId="{309182CF-5E5E-4C7B-93EE-4BA125EB9728}" type="presParOf" srcId="{43A2BF8D-7BA9-467A-9031-F05A57972E47}" destId="{7A241AAF-63FC-4D7F-A57F-821F6A44B86F}" srcOrd="0" destOrd="0" presId="urn:microsoft.com/office/officeart/2005/8/layout/lProcess2"/>
    <dgm:cxn modelId="{08919C4B-ED1F-421C-AAEB-045DF401E370}" type="presParOf" srcId="{43A2BF8D-7BA9-467A-9031-F05A57972E47}" destId="{645289AD-8B4B-4455-8E5C-68700DE1CE48}" srcOrd="1" destOrd="0" presId="urn:microsoft.com/office/officeart/2005/8/layout/lProcess2"/>
    <dgm:cxn modelId="{35EF798C-F460-47E3-A445-78D47D9CA2C5}" type="presParOf" srcId="{43A2BF8D-7BA9-467A-9031-F05A57972E47}" destId="{5BCC0626-B275-405C-BAD1-00A649D7C87D}" srcOrd="2" destOrd="0" presId="urn:microsoft.com/office/officeart/2005/8/layout/lProcess2"/>
    <dgm:cxn modelId="{CB4B37A9-C808-4588-88AA-A8D9F29AC050}" type="presParOf" srcId="{43A2BF8D-7BA9-467A-9031-F05A57972E47}" destId="{C4B27FEC-9510-4D49-B3C7-4CEC36A37777}" srcOrd="3" destOrd="0" presId="urn:microsoft.com/office/officeart/2005/8/layout/lProcess2"/>
    <dgm:cxn modelId="{3CC38AEA-95EE-4256-8BE6-A175D9B6DEE2}" type="presParOf" srcId="{43A2BF8D-7BA9-467A-9031-F05A57972E47}" destId="{691D25D5-3A38-4D78-BF23-372E11CFA9E8}" srcOrd="4" destOrd="0" presId="urn:microsoft.com/office/officeart/2005/8/layout/lProcess2"/>
    <dgm:cxn modelId="{08DAB52D-4395-409F-B7DC-EECA272DFB38}" type="presParOf" srcId="{2B26FDEA-1D05-4F4F-B935-BC10A083B5A3}" destId="{BD27BB2C-78C6-42EB-BED5-0D4787F7853A}" srcOrd="3" destOrd="0" presId="urn:microsoft.com/office/officeart/2005/8/layout/lProcess2"/>
    <dgm:cxn modelId="{E16D85E9-E4D6-498C-AEEB-974D7D65D777}" type="presParOf" srcId="{2B26FDEA-1D05-4F4F-B935-BC10A083B5A3}" destId="{0F44A20E-E64E-4CE8-B584-8AE03C3DC492}" srcOrd="4" destOrd="0" presId="urn:microsoft.com/office/officeart/2005/8/layout/lProcess2"/>
    <dgm:cxn modelId="{650E267E-E230-41DC-B141-5E0AF552BD12}" type="presParOf" srcId="{0F44A20E-E64E-4CE8-B584-8AE03C3DC492}" destId="{8F919BC7-3FA0-47DC-8075-955EB601082A}" srcOrd="0" destOrd="0" presId="urn:microsoft.com/office/officeart/2005/8/layout/lProcess2"/>
    <dgm:cxn modelId="{6FB3BC13-A607-4DA7-84E3-50B90822BA99}" type="presParOf" srcId="{0F44A20E-E64E-4CE8-B584-8AE03C3DC492}" destId="{05D266A4-232E-4FC6-9705-E077148239CC}" srcOrd="1" destOrd="0" presId="urn:microsoft.com/office/officeart/2005/8/layout/lProcess2"/>
    <dgm:cxn modelId="{E5198108-3609-4569-A1AC-6373892FE0D4}" type="presParOf" srcId="{0F44A20E-E64E-4CE8-B584-8AE03C3DC492}" destId="{6C8C1223-7D2F-446C-BB2E-D6699C818D52}" srcOrd="2" destOrd="0" presId="urn:microsoft.com/office/officeart/2005/8/layout/lProcess2"/>
    <dgm:cxn modelId="{A061AD92-DFDF-489F-B68C-6E6B8CEA100C}" type="presParOf" srcId="{6C8C1223-7D2F-446C-BB2E-D6699C818D52}" destId="{73222587-904C-4269-9CC0-2D5BE3ABD6D9}" srcOrd="0" destOrd="0" presId="urn:microsoft.com/office/officeart/2005/8/layout/lProcess2"/>
    <dgm:cxn modelId="{A77AC203-1E8A-4133-B60A-09C608AB606E}" type="presParOf" srcId="{73222587-904C-4269-9CC0-2D5BE3ABD6D9}" destId="{4448F55E-6809-4A58-9089-1FEE84F109F5}" srcOrd="0" destOrd="0" presId="urn:microsoft.com/office/officeart/2005/8/layout/lProcess2"/>
    <dgm:cxn modelId="{D9BBB0CD-380A-49A8-8AE0-126CCCF6B95D}" type="presParOf" srcId="{73222587-904C-4269-9CC0-2D5BE3ABD6D9}" destId="{308EA454-ABBD-4C65-8CF1-5B9A947ECB98}" srcOrd="1" destOrd="0" presId="urn:microsoft.com/office/officeart/2005/8/layout/lProcess2"/>
    <dgm:cxn modelId="{4906D339-B90A-45E1-A95A-425285090798}" type="presParOf" srcId="{73222587-904C-4269-9CC0-2D5BE3ABD6D9}" destId="{93C57709-656D-4F9D-8648-B19D8C1A6EF9}" srcOrd="2" destOrd="0" presId="urn:microsoft.com/office/officeart/2005/8/layout/lProcess2"/>
    <dgm:cxn modelId="{7920FCDE-76B8-4268-B597-07656E54F048}" type="presParOf" srcId="{73222587-904C-4269-9CC0-2D5BE3ABD6D9}" destId="{E45D6D10-7235-4A1D-BD21-667693F8E06E}" srcOrd="3" destOrd="0" presId="urn:microsoft.com/office/officeart/2005/8/layout/lProcess2"/>
    <dgm:cxn modelId="{6EDA0ABB-3651-4613-89E9-99C05BA4492C}" type="presParOf" srcId="{73222587-904C-4269-9CC0-2D5BE3ABD6D9}" destId="{60800617-C317-4B2B-B4A2-65F50141546D}" srcOrd="4"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A9F5E855-89A0-450C-9E8E-38429D1F9AD8}" type="doc">
      <dgm:prSet loTypeId="urn:microsoft.com/office/officeart/2005/8/layout/radial2" loCatId="relationship" qsTypeId="urn:microsoft.com/office/officeart/2005/8/quickstyle/simple1" qsCatId="simple" csTypeId="urn:microsoft.com/office/officeart/2005/8/colors/colorful1" csCatId="colorful" phldr="1"/>
      <dgm:spPr/>
      <dgm:t>
        <a:bodyPr/>
        <a:lstStyle/>
        <a:p>
          <a:endParaRPr lang="fr-CA"/>
        </a:p>
      </dgm:t>
    </dgm:pt>
    <dgm:pt modelId="{029AEF26-5EE2-43B0-94B5-B23936CC780A}">
      <dgm:prSet phldrT="[Texte]"/>
      <dgm:spPr>
        <a:solidFill>
          <a:schemeClr val="accent4"/>
        </a:solidFill>
      </dgm:spPr>
      <dgm:t>
        <a:bodyPr/>
        <a:lstStyle/>
        <a:p>
          <a:r>
            <a:rPr lang="fr-CA" dirty="0" smtClean="0"/>
            <a:t>Emploi</a:t>
          </a:r>
          <a:endParaRPr lang="fr-CA" dirty="0"/>
        </a:p>
      </dgm:t>
    </dgm:pt>
    <dgm:pt modelId="{2987DB70-6607-49E9-B099-89C0B09BBEA7}" type="parTrans" cxnId="{BBA72762-33D3-4B4F-9999-DB1B0FA12033}">
      <dgm:prSet/>
      <dgm:spPr/>
      <dgm:t>
        <a:bodyPr/>
        <a:lstStyle/>
        <a:p>
          <a:endParaRPr lang="fr-CA"/>
        </a:p>
      </dgm:t>
    </dgm:pt>
    <dgm:pt modelId="{3D18F073-9B87-4216-BE13-A2A7A4B2DE22}" type="sibTrans" cxnId="{BBA72762-33D3-4B4F-9999-DB1B0FA12033}">
      <dgm:prSet/>
      <dgm:spPr/>
      <dgm:t>
        <a:bodyPr/>
        <a:lstStyle/>
        <a:p>
          <a:endParaRPr lang="fr-CA"/>
        </a:p>
      </dgm:t>
    </dgm:pt>
    <dgm:pt modelId="{5CA72DCE-8C82-4329-9A00-982CEC177BDB}">
      <dgm:prSet phldrT="[Texte]"/>
      <dgm:spPr/>
      <dgm:t>
        <a:bodyPr/>
        <a:lstStyle/>
        <a:p>
          <a:r>
            <a:rPr lang="fr-CA" dirty="0" smtClean="0"/>
            <a:t>Ateliers préparatoires à l’emploi (CDP)</a:t>
          </a:r>
          <a:endParaRPr lang="fr-CA" dirty="0"/>
        </a:p>
      </dgm:t>
    </dgm:pt>
    <dgm:pt modelId="{75F20581-E6FC-4D1A-A93C-0EE9DFAEC347}" type="parTrans" cxnId="{3929A13A-271B-455B-88BE-D0FF0E3C5FA8}">
      <dgm:prSet/>
      <dgm:spPr/>
      <dgm:t>
        <a:bodyPr/>
        <a:lstStyle/>
        <a:p>
          <a:endParaRPr lang="fr-CA"/>
        </a:p>
      </dgm:t>
    </dgm:pt>
    <dgm:pt modelId="{FC97AE53-1DAD-4E1C-B6FD-654E03C89B52}" type="sibTrans" cxnId="{3929A13A-271B-455B-88BE-D0FF0E3C5FA8}">
      <dgm:prSet/>
      <dgm:spPr/>
      <dgm:t>
        <a:bodyPr/>
        <a:lstStyle/>
        <a:p>
          <a:endParaRPr lang="fr-CA"/>
        </a:p>
      </dgm:t>
    </dgm:pt>
    <dgm:pt modelId="{D44335A7-CA20-49D3-AB03-7AD3A40C2793}">
      <dgm:prSet phldrT="[Texte]"/>
      <dgm:spPr/>
      <dgm:t>
        <a:bodyPr/>
        <a:lstStyle/>
        <a:p>
          <a:r>
            <a:rPr lang="fr-CA" dirty="0" smtClean="0"/>
            <a:t>Ateliers de mobilisation aux démarches de pré-employabilité et d’employabilité</a:t>
          </a:r>
          <a:endParaRPr lang="fr-CA" dirty="0"/>
        </a:p>
      </dgm:t>
    </dgm:pt>
    <dgm:pt modelId="{CB092E1B-946F-4038-8FC4-3F64576D9E1C}" type="parTrans" cxnId="{A8B171B2-1C0A-473D-8373-AC057B76A19D}">
      <dgm:prSet/>
      <dgm:spPr/>
      <dgm:t>
        <a:bodyPr/>
        <a:lstStyle/>
        <a:p>
          <a:endParaRPr lang="fr-CA"/>
        </a:p>
      </dgm:t>
    </dgm:pt>
    <dgm:pt modelId="{AC885B02-B5A8-4091-964C-C61249395A12}" type="sibTrans" cxnId="{A8B171B2-1C0A-473D-8373-AC057B76A19D}">
      <dgm:prSet/>
      <dgm:spPr/>
      <dgm:t>
        <a:bodyPr/>
        <a:lstStyle/>
        <a:p>
          <a:endParaRPr lang="fr-CA"/>
        </a:p>
      </dgm:t>
    </dgm:pt>
    <dgm:pt modelId="{E3A21B9D-72D0-4290-A7AD-CD98FEF54781}">
      <dgm:prSet phldrT="[Texte]"/>
      <dgm:spPr>
        <a:solidFill>
          <a:schemeClr val="accent5"/>
        </a:solidFill>
      </dgm:spPr>
      <dgm:t>
        <a:bodyPr/>
        <a:lstStyle/>
        <a:p>
          <a:r>
            <a:rPr lang="fr-CA" dirty="0" smtClean="0"/>
            <a:t>Persévérance scolaire	</a:t>
          </a:r>
          <a:endParaRPr lang="fr-CA" dirty="0"/>
        </a:p>
      </dgm:t>
    </dgm:pt>
    <dgm:pt modelId="{7910FB5E-7CA9-4BE2-8B64-F380B464199C}" type="parTrans" cxnId="{78C24D0B-7ECF-45B1-B9DC-6F8E0F41187E}">
      <dgm:prSet/>
      <dgm:spPr/>
      <dgm:t>
        <a:bodyPr/>
        <a:lstStyle/>
        <a:p>
          <a:endParaRPr lang="fr-CA"/>
        </a:p>
      </dgm:t>
    </dgm:pt>
    <dgm:pt modelId="{FCFB7CEA-DBFB-4767-BDBB-1758A2CED41B}" type="sibTrans" cxnId="{78C24D0B-7ECF-45B1-B9DC-6F8E0F41187E}">
      <dgm:prSet/>
      <dgm:spPr/>
      <dgm:t>
        <a:bodyPr/>
        <a:lstStyle/>
        <a:p>
          <a:endParaRPr lang="fr-CA"/>
        </a:p>
      </dgm:t>
    </dgm:pt>
    <dgm:pt modelId="{BE5B18D3-61CF-48EA-9CD9-BE6F73A3592B}">
      <dgm:prSet phldrT="[Texte]"/>
      <dgm:spPr/>
      <dgm:t>
        <a:bodyPr/>
        <a:lstStyle/>
        <a:p>
          <a:r>
            <a:rPr lang="fr-CA" dirty="0" smtClean="0"/>
            <a:t>Préparation aux test d’équivalence de sec. 5</a:t>
          </a:r>
          <a:endParaRPr lang="fr-CA" dirty="0"/>
        </a:p>
      </dgm:t>
    </dgm:pt>
    <dgm:pt modelId="{7775649B-EE4F-4E9C-89FB-D46841CC3FAF}" type="parTrans" cxnId="{D3CBCC79-8A63-4C77-A9E6-341C92270D45}">
      <dgm:prSet/>
      <dgm:spPr/>
      <dgm:t>
        <a:bodyPr/>
        <a:lstStyle/>
        <a:p>
          <a:endParaRPr lang="fr-CA"/>
        </a:p>
      </dgm:t>
    </dgm:pt>
    <dgm:pt modelId="{710753BD-7CB2-4178-A26E-513DA894CDE5}" type="sibTrans" cxnId="{D3CBCC79-8A63-4C77-A9E6-341C92270D45}">
      <dgm:prSet/>
      <dgm:spPr/>
      <dgm:t>
        <a:bodyPr/>
        <a:lstStyle/>
        <a:p>
          <a:endParaRPr lang="fr-CA"/>
        </a:p>
      </dgm:t>
    </dgm:pt>
    <dgm:pt modelId="{65670CB4-8334-43F6-8830-9083E67480D9}">
      <dgm:prSet phldrT="[Texte]"/>
      <dgm:spPr/>
      <dgm:t>
        <a:bodyPr/>
        <a:lstStyle/>
        <a:p>
          <a:r>
            <a:rPr lang="fr-CA" dirty="0" smtClean="0"/>
            <a:t>Service d’aide aux devoirs</a:t>
          </a:r>
          <a:endParaRPr lang="fr-CA" dirty="0"/>
        </a:p>
      </dgm:t>
    </dgm:pt>
    <dgm:pt modelId="{EEB62BC0-7C4C-4837-866D-1EE62A66352C}" type="parTrans" cxnId="{D4AA7F1F-9793-40F5-8CEC-21DEAC9C32C9}">
      <dgm:prSet/>
      <dgm:spPr/>
      <dgm:t>
        <a:bodyPr/>
        <a:lstStyle/>
        <a:p>
          <a:endParaRPr lang="fr-CA"/>
        </a:p>
      </dgm:t>
    </dgm:pt>
    <dgm:pt modelId="{E5DAD94E-7343-47DB-B526-FD993265B9EA}" type="sibTrans" cxnId="{D4AA7F1F-9793-40F5-8CEC-21DEAC9C32C9}">
      <dgm:prSet/>
      <dgm:spPr/>
      <dgm:t>
        <a:bodyPr/>
        <a:lstStyle/>
        <a:p>
          <a:endParaRPr lang="fr-CA"/>
        </a:p>
      </dgm:t>
    </dgm:pt>
    <dgm:pt modelId="{845AE90E-6364-42A3-8214-600AE6D68C2E}">
      <dgm:prSet phldrT="[Texte]"/>
      <dgm:spPr>
        <a:solidFill>
          <a:schemeClr val="accent3"/>
        </a:solidFill>
      </dgm:spPr>
      <dgm:t>
        <a:bodyPr/>
        <a:lstStyle/>
        <a:p>
          <a:r>
            <a:rPr lang="fr-CA" dirty="0" smtClean="0"/>
            <a:t>Autonomie</a:t>
          </a:r>
          <a:endParaRPr lang="fr-CA" dirty="0"/>
        </a:p>
      </dgm:t>
    </dgm:pt>
    <dgm:pt modelId="{9691DC1F-6FC9-49F4-8620-0060CC59323E}" type="parTrans" cxnId="{3F05B5AA-767F-4D54-823C-0FB728ADCC09}">
      <dgm:prSet/>
      <dgm:spPr/>
      <dgm:t>
        <a:bodyPr/>
        <a:lstStyle/>
        <a:p>
          <a:endParaRPr lang="fr-CA"/>
        </a:p>
      </dgm:t>
    </dgm:pt>
    <dgm:pt modelId="{CF09EFEA-BE31-49F2-96A0-B4C7D7AC4E12}" type="sibTrans" cxnId="{3F05B5AA-767F-4D54-823C-0FB728ADCC09}">
      <dgm:prSet/>
      <dgm:spPr/>
      <dgm:t>
        <a:bodyPr/>
        <a:lstStyle/>
        <a:p>
          <a:endParaRPr lang="fr-CA"/>
        </a:p>
      </dgm:t>
    </dgm:pt>
    <dgm:pt modelId="{DF7BA647-42FC-4AC3-AA63-3B41E4281E3D}">
      <dgm:prSet phldrT="[Texte]"/>
      <dgm:spPr/>
      <dgm:t>
        <a:bodyPr/>
        <a:lstStyle/>
        <a:p>
          <a:r>
            <a:rPr lang="fr-CA" dirty="0" smtClean="0"/>
            <a:t>Ateliers préparatoires à la vie autonome adaptés à la clientèle JC</a:t>
          </a:r>
          <a:endParaRPr lang="fr-CA" dirty="0"/>
        </a:p>
      </dgm:t>
    </dgm:pt>
    <dgm:pt modelId="{214B654D-79EB-405B-8161-1C02F2257C04}" type="parTrans" cxnId="{6CFB23C1-97DD-483E-BB65-A1E42A2F73D9}">
      <dgm:prSet/>
      <dgm:spPr/>
      <dgm:t>
        <a:bodyPr/>
        <a:lstStyle/>
        <a:p>
          <a:endParaRPr lang="fr-CA"/>
        </a:p>
      </dgm:t>
    </dgm:pt>
    <dgm:pt modelId="{E8B6339C-ED5C-487E-B842-AFBBBEE052D9}" type="sibTrans" cxnId="{6CFB23C1-97DD-483E-BB65-A1E42A2F73D9}">
      <dgm:prSet/>
      <dgm:spPr/>
      <dgm:t>
        <a:bodyPr/>
        <a:lstStyle/>
        <a:p>
          <a:endParaRPr lang="fr-CA"/>
        </a:p>
      </dgm:t>
    </dgm:pt>
    <dgm:pt modelId="{A616C564-663A-4350-98DD-7722435AF8BA}" type="pres">
      <dgm:prSet presAssocID="{A9F5E855-89A0-450C-9E8E-38429D1F9AD8}" presName="composite" presStyleCnt="0">
        <dgm:presLayoutVars>
          <dgm:chMax val="5"/>
          <dgm:dir/>
          <dgm:animLvl val="ctr"/>
          <dgm:resizeHandles val="exact"/>
        </dgm:presLayoutVars>
      </dgm:prSet>
      <dgm:spPr/>
      <dgm:t>
        <a:bodyPr/>
        <a:lstStyle/>
        <a:p>
          <a:endParaRPr lang="fr-CA"/>
        </a:p>
      </dgm:t>
    </dgm:pt>
    <dgm:pt modelId="{3B9195A3-62EC-4723-95D9-6E962EA9FD7A}" type="pres">
      <dgm:prSet presAssocID="{A9F5E855-89A0-450C-9E8E-38429D1F9AD8}" presName="cycle" presStyleCnt="0"/>
      <dgm:spPr/>
    </dgm:pt>
    <dgm:pt modelId="{D7C5C8EB-6123-4062-92A5-A48B84BA7477}" type="pres">
      <dgm:prSet presAssocID="{A9F5E855-89A0-450C-9E8E-38429D1F9AD8}" presName="centerShape" presStyleCnt="0"/>
      <dgm:spPr/>
    </dgm:pt>
    <dgm:pt modelId="{B2F86BF2-B4CE-4FB6-818A-BA7AC9F822D8}" type="pres">
      <dgm:prSet presAssocID="{A9F5E855-89A0-450C-9E8E-38429D1F9AD8}" presName="connSite" presStyleLbl="node1" presStyleIdx="0" presStyleCnt="4"/>
      <dgm:spPr/>
    </dgm:pt>
    <dgm:pt modelId="{E0A1A3F1-9C0F-4F51-847E-417A95923474}" type="pres">
      <dgm:prSet presAssocID="{A9F5E855-89A0-450C-9E8E-38429D1F9AD8}" presName="visible" presStyleLbl="node1" presStyleIdx="0" presStyleCnt="4" custScaleX="81322" custScaleY="81323" custLinFactNeighborX="2755" custLinFactNeighborY="5848"/>
      <dgm:spPr>
        <a:blipFill rotWithShape="1">
          <a:blip xmlns:r="http://schemas.openxmlformats.org/officeDocument/2006/relationships" r:embed="rId1">
            <a:extLst>
              <a:ext uri="{BEBA8EAE-BF5A-486C-A8C5-ECC9F3942E4B}">
                <a14:imgProps xmlns:a14="http://schemas.microsoft.com/office/drawing/2010/main">
                  <a14:imgLayer r:embed="rId2">
                    <a14:imgEffect>
                      <a14:saturation sat="0"/>
                    </a14:imgEffect>
                    <a14:imgEffect>
                      <a14:brightnessContrast bright="30000"/>
                    </a14:imgEffect>
                  </a14:imgLayer>
                </a14:imgProps>
              </a:ext>
            </a:extLst>
          </a:blip>
          <a:stretch>
            <a:fillRect/>
          </a:stretch>
        </a:blipFill>
      </dgm:spPr>
      <dgm:t>
        <a:bodyPr/>
        <a:lstStyle/>
        <a:p>
          <a:endParaRPr lang="fr-CA"/>
        </a:p>
      </dgm:t>
    </dgm:pt>
    <dgm:pt modelId="{FF544F42-7E91-4C74-97D0-F0D0C41539C8}" type="pres">
      <dgm:prSet presAssocID="{2987DB70-6607-49E9-B099-89C0B09BBEA7}" presName="Name25" presStyleLbl="parChTrans1D1" presStyleIdx="0" presStyleCnt="3"/>
      <dgm:spPr/>
      <dgm:t>
        <a:bodyPr/>
        <a:lstStyle/>
        <a:p>
          <a:endParaRPr lang="fr-CA"/>
        </a:p>
      </dgm:t>
    </dgm:pt>
    <dgm:pt modelId="{2A2EE8AE-A7CB-4F48-A164-68BD7005E6EF}" type="pres">
      <dgm:prSet presAssocID="{029AEF26-5EE2-43B0-94B5-B23936CC780A}" presName="node" presStyleCnt="0"/>
      <dgm:spPr/>
    </dgm:pt>
    <dgm:pt modelId="{E28346B7-E66A-475E-83FD-4CD8FDAD8C69}" type="pres">
      <dgm:prSet presAssocID="{029AEF26-5EE2-43B0-94B5-B23936CC780A}" presName="parentNode" presStyleLbl="node1" presStyleIdx="1" presStyleCnt="4" custLinFactNeighborX="39515" custLinFactNeighborY="19375">
        <dgm:presLayoutVars>
          <dgm:chMax val="1"/>
          <dgm:bulletEnabled val="1"/>
        </dgm:presLayoutVars>
      </dgm:prSet>
      <dgm:spPr/>
      <dgm:t>
        <a:bodyPr/>
        <a:lstStyle/>
        <a:p>
          <a:endParaRPr lang="fr-CA"/>
        </a:p>
      </dgm:t>
    </dgm:pt>
    <dgm:pt modelId="{A5583A85-52C5-4317-BDE0-1AC97C914C5F}" type="pres">
      <dgm:prSet presAssocID="{029AEF26-5EE2-43B0-94B5-B23936CC780A}" presName="childNode" presStyleLbl="revTx" presStyleIdx="0" presStyleCnt="3">
        <dgm:presLayoutVars>
          <dgm:bulletEnabled val="1"/>
        </dgm:presLayoutVars>
      </dgm:prSet>
      <dgm:spPr/>
      <dgm:t>
        <a:bodyPr/>
        <a:lstStyle/>
        <a:p>
          <a:endParaRPr lang="fr-CA"/>
        </a:p>
      </dgm:t>
    </dgm:pt>
    <dgm:pt modelId="{65FDF37E-6DE1-49AA-B56B-E06C5B7577AB}" type="pres">
      <dgm:prSet presAssocID="{7910FB5E-7CA9-4BE2-8B64-F380B464199C}" presName="Name25" presStyleLbl="parChTrans1D1" presStyleIdx="1" presStyleCnt="3"/>
      <dgm:spPr/>
      <dgm:t>
        <a:bodyPr/>
        <a:lstStyle/>
        <a:p>
          <a:endParaRPr lang="fr-CA"/>
        </a:p>
      </dgm:t>
    </dgm:pt>
    <dgm:pt modelId="{456409C9-F0A0-4B01-A0B5-98AD81E61FDD}" type="pres">
      <dgm:prSet presAssocID="{E3A21B9D-72D0-4290-A7AD-CD98FEF54781}" presName="node" presStyleCnt="0"/>
      <dgm:spPr/>
    </dgm:pt>
    <dgm:pt modelId="{B702E7F8-50B9-4281-921C-96C7D56E09F3}" type="pres">
      <dgm:prSet presAssocID="{E3A21B9D-72D0-4290-A7AD-CD98FEF54781}" presName="parentNode" presStyleLbl="node1" presStyleIdx="2" presStyleCnt="4" custLinFactNeighborX="5552" custLinFactNeighborY="18861">
        <dgm:presLayoutVars>
          <dgm:chMax val="1"/>
          <dgm:bulletEnabled val="1"/>
        </dgm:presLayoutVars>
      </dgm:prSet>
      <dgm:spPr/>
      <dgm:t>
        <a:bodyPr/>
        <a:lstStyle/>
        <a:p>
          <a:endParaRPr lang="fr-CA"/>
        </a:p>
      </dgm:t>
    </dgm:pt>
    <dgm:pt modelId="{F8E4F78C-50AE-49DA-805D-5E1E55A5F58F}" type="pres">
      <dgm:prSet presAssocID="{E3A21B9D-72D0-4290-A7AD-CD98FEF54781}" presName="childNode" presStyleLbl="revTx" presStyleIdx="1" presStyleCnt="3">
        <dgm:presLayoutVars>
          <dgm:bulletEnabled val="1"/>
        </dgm:presLayoutVars>
      </dgm:prSet>
      <dgm:spPr/>
      <dgm:t>
        <a:bodyPr/>
        <a:lstStyle/>
        <a:p>
          <a:endParaRPr lang="fr-CA"/>
        </a:p>
      </dgm:t>
    </dgm:pt>
    <dgm:pt modelId="{35034436-2C4A-4E20-BE5F-7D668118F23C}" type="pres">
      <dgm:prSet presAssocID="{9691DC1F-6FC9-49F4-8620-0060CC59323E}" presName="Name25" presStyleLbl="parChTrans1D1" presStyleIdx="2" presStyleCnt="3"/>
      <dgm:spPr/>
      <dgm:t>
        <a:bodyPr/>
        <a:lstStyle/>
        <a:p>
          <a:endParaRPr lang="fr-CA"/>
        </a:p>
      </dgm:t>
    </dgm:pt>
    <dgm:pt modelId="{F5586EB0-4D87-4CBD-888C-97028BE83E65}" type="pres">
      <dgm:prSet presAssocID="{845AE90E-6364-42A3-8214-600AE6D68C2E}" presName="node" presStyleCnt="0"/>
      <dgm:spPr/>
    </dgm:pt>
    <dgm:pt modelId="{28B3D27F-CBDE-45ED-9E39-5C23C8726872}" type="pres">
      <dgm:prSet presAssocID="{845AE90E-6364-42A3-8214-600AE6D68C2E}" presName="parentNode" presStyleLbl="node1" presStyleIdx="3" presStyleCnt="4">
        <dgm:presLayoutVars>
          <dgm:chMax val="1"/>
          <dgm:bulletEnabled val="1"/>
        </dgm:presLayoutVars>
      </dgm:prSet>
      <dgm:spPr/>
      <dgm:t>
        <a:bodyPr/>
        <a:lstStyle/>
        <a:p>
          <a:endParaRPr lang="fr-CA"/>
        </a:p>
      </dgm:t>
    </dgm:pt>
    <dgm:pt modelId="{3BCF7BDF-DE8A-4F1F-B81E-49B5B350F2E7}" type="pres">
      <dgm:prSet presAssocID="{845AE90E-6364-42A3-8214-600AE6D68C2E}" presName="childNode" presStyleLbl="revTx" presStyleIdx="2" presStyleCnt="3">
        <dgm:presLayoutVars>
          <dgm:bulletEnabled val="1"/>
        </dgm:presLayoutVars>
      </dgm:prSet>
      <dgm:spPr/>
      <dgm:t>
        <a:bodyPr/>
        <a:lstStyle/>
        <a:p>
          <a:endParaRPr lang="fr-CA"/>
        </a:p>
      </dgm:t>
    </dgm:pt>
  </dgm:ptLst>
  <dgm:cxnLst>
    <dgm:cxn modelId="{9C1C93E2-FA16-4142-8BB0-91601ED36F89}" type="presOf" srcId="{D44335A7-CA20-49D3-AB03-7AD3A40C2793}" destId="{A5583A85-52C5-4317-BDE0-1AC97C914C5F}" srcOrd="0" destOrd="1" presId="urn:microsoft.com/office/officeart/2005/8/layout/radial2"/>
    <dgm:cxn modelId="{AFCE95BC-2ED0-42AF-B5F8-0AF31603FBD1}" type="presOf" srcId="{65670CB4-8334-43F6-8830-9083E67480D9}" destId="{F8E4F78C-50AE-49DA-805D-5E1E55A5F58F}" srcOrd="0" destOrd="1" presId="urn:microsoft.com/office/officeart/2005/8/layout/radial2"/>
    <dgm:cxn modelId="{3929A13A-271B-455B-88BE-D0FF0E3C5FA8}" srcId="{029AEF26-5EE2-43B0-94B5-B23936CC780A}" destId="{5CA72DCE-8C82-4329-9A00-982CEC177BDB}" srcOrd="0" destOrd="0" parTransId="{75F20581-E6FC-4D1A-A93C-0EE9DFAEC347}" sibTransId="{FC97AE53-1DAD-4E1C-B6FD-654E03C89B52}"/>
    <dgm:cxn modelId="{A8B171B2-1C0A-473D-8373-AC057B76A19D}" srcId="{029AEF26-5EE2-43B0-94B5-B23936CC780A}" destId="{D44335A7-CA20-49D3-AB03-7AD3A40C2793}" srcOrd="1" destOrd="0" parTransId="{CB092E1B-946F-4038-8FC4-3F64576D9E1C}" sibTransId="{AC885B02-B5A8-4091-964C-C61249395A12}"/>
    <dgm:cxn modelId="{6CFB23C1-97DD-483E-BB65-A1E42A2F73D9}" srcId="{845AE90E-6364-42A3-8214-600AE6D68C2E}" destId="{DF7BA647-42FC-4AC3-AA63-3B41E4281E3D}" srcOrd="0" destOrd="0" parTransId="{214B654D-79EB-405B-8161-1C02F2257C04}" sibTransId="{E8B6339C-ED5C-487E-B842-AFBBBEE052D9}"/>
    <dgm:cxn modelId="{890A7E42-100E-43F0-AA58-4439FD103825}" type="presOf" srcId="{845AE90E-6364-42A3-8214-600AE6D68C2E}" destId="{28B3D27F-CBDE-45ED-9E39-5C23C8726872}" srcOrd="0" destOrd="0" presId="urn:microsoft.com/office/officeart/2005/8/layout/radial2"/>
    <dgm:cxn modelId="{C6C6A893-545D-4BD3-980C-F449B5F15169}" type="presOf" srcId="{DF7BA647-42FC-4AC3-AA63-3B41E4281E3D}" destId="{3BCF7BDF-DE8A-4F1F-B81E-49B5B350F2E7}" srcOrd="0" destOrd="0" presId="urn:microsoft.com/office/officeart/2005/8/layout/radial2"/>
    <dgm:cxn modelId="{D4AA7F1F-9793-40F5-8CEC-21DEAC9C32C9}" srcId="{E3A21B9D-72D0-4290-A7AD-CD98FEF54781}" destId="{65670CB4-8334-43F6-8830-9083E67480D9}" srcOrd="1" destOrd="0" parTransId="{EEB62BC0-7C4C-4837-866D-1EE62A66352C}" sibTransId="{E5DAD94E-7343-47DB-B526-FD993265B9EA}"/>
    <dgm:cxn modelId="{6B824F74-9C87-498E-A075-62AA71452E94}" type="presOf" srcId="{5CA72DCE-8C82-4329-9A00-982CEC177BDB}" destId="{A5583A85-52C5-4317-BDE0-1AC97C914C5F}" srcOrd="0" destOrd="0" presId="urn:microsoft.com/office/officeart/2005/8/layout/radial2"/>
    <dgm:cxn modelId="{BBA72762-33D3-4B4F-9999-DB1B0FA12033}" srcId="{A9F5E855-89A0-450C-9E8E-38429D1F9AD8}" destId="{029AEF26-5EE2-43B0-94B5-B23936CC780A}" srcOrd="0" destOrd="0" parTransId="{2987DB70-6607-49E9-B099-89C0B09BBEA7}" sibTransId="{3D18F073-9B87-4216-BE13-A2A7A4B2DE22}"/>
    <dgm:cxn modelId="{1F8C7A9E-9893-4B40-BAA4-61153CF6CCE9}" type="presOf" srcId="{9691DC1F-6FC9-49F4-8620-0060CC59323E}" destId="{35034436-2C4A-4E20-BE5F-7D668118F23C}" srcOrd="0" destOrd="0" presId="urn:microsoft.com/office/officeart/2005/8/layout/radial2"/>
    <dgm:cxn modelId="{3F05B5AA-767F-4D54-823C-0FB728ADCC09}" srcId="{A9F5E855-89A0-450C-9E8E-38429D1F9AD8}" destId="{845AE90E-6364-42A3-8214-600AE6D68C2E}" srcOrd="2" destOrd="0" parTransId="{9691DC1F-6FC9-49F4-8620-0060CC59323E}" sibTransId="{CF09EFEA-BE31-49F2-96A0-B4C7D7AC4E12}"/>
    <dgm:cxn modelId="{78C24D0B-7ECF-45B1-B9DC-6F8E0F41187E}" srcId="{A9F5E855-89A0-450C-9E8E-38429D1F9AD8}" destId="{E3A21B9D-72D0-4290-A7AD-CD98FEF54781}" srcOrd="1" destOrd="0" parTransId="{7910FB5E-7CA9-4BE2-8B64-F380B464199C}" sibTransId="{FCFB7CEA-DBFB-4767-BDBB-1758A2CED41B}"/>
    <dgm:cxn modelId="{9A7634F1-AAA9-460D-8810-D617DDD8BFE4}" type="presOf" srcId="{2987DB70-6607-49E9-B099-89C0B09BBEA7}" destId="{FF544F42-7E91-4C74-97D0-F0D0C41539C8}" srcOrd="0" destOrd="0" presId="urn:microsoft.com/office/officeart/2005/8/layout/radial2"/>
    <dgm:cxn modelId="{38F260D5-52FB-418C-8C74-99CEE05C2758}" type="presOf" srcId="{029AEF26-5EE2-43B0-94B5-B23936CC780A}" destId="{E28346B7-E66A-475E-83FD-4CD8FDAD8C69}" srcOrd="0" destOrd="0" presId="urn:microsoft.com/office/officeart/2005/8/layout/radial2"/>
    <dgm:cxn modelId="{3D84C6AC-78BA-4B02-92B8-B4A7B7FD2F21}" type="presOf" srcId="{7910FB5E-7CA9-4BE2-8B64-F380B464199C}" destId="{65FDF37E-6DE1-49AA-B56B-E06C5B7577AB}" srcOrd="0" destOrd="0" presId="urn:microsoft.com/office/officeart/2005/8/layout/radial2"/>
    <dgm:cxn modelId="{07E0CBF4-08F7-4B50-9A58-EEA1CD0CA7B1}" type="presOf" srcId="{E3A21B9D-72D0-4290-A7AD-CD98FEF54781}" destId="{B702E7F8-50B9-4281-921C-96C7D56E09F3}" srcOrd="0" destOrd="0" presId="urn:microsoft.com/office/officeart/2005/8/layout/radial2"/>
    <dgm:cxn modelId="{C9B8F03A-720C-4339-998D-2C056E31C1B2}" type="presOf" srcId="{BE5B18D3-61CF-48EA-9CD9-BE6F73A3592B}" destId="{F8E4F78C-50AE-49DA-805D-5E1E55A5F58F}" srcOrd="0" destOrd="0" presId="urn:microsoft.com/office/officeart/2005/8/layout/radial2"/>
    <dgm:cxn modelId="{509EBBA4-6A3B-42A0-A700-A0F25E80ED17}" type="presOf" srcId="{A9F5E855-89A0-450C-9E8E-38429D1F9AD8}" destId="{A616C564-663A-4350-98DD-7722435AF8BA}" srcOrd="0" destOrd="0" presId="urn:microsoft.com/office/officeart/2005/8/layout/radial2"/>
    <dgm:cxn modelId="{D3CBCC79-8A63-4C77-A9E6-341C92270D45}" srcId="{E3A21B9D-72D0-4290-A7AD-CD98FEF54781}" destId="{BE5B18D3-61CF-48EA-9CD9-BE6F73A3592B}" srcOrd="0" destOrd="0" parTransId="{7775649B-EE4F-4E9C-89FB-D46841CC3FAF}" sibTransId="{710753BD-7CB2-4178-A26E-513DA894CDE5}"/>
    <dgm:cxn modelId="{8F8680B1-57A8-4713-A3A9-F8D10EB85D6D}" type="presParOf" srcId="{A616C564-663A-4350-98DD-7722435AF8BA}" destId="{3B9195A3-62EC-4723-95D9-6E962EA9FD7A}" srcOrd="0" destOrd="0" presId="urn:microsoft.com/office/officeart/2005/8/layout/radial2"/>
    <dgm:cxn modelId="{C240CEC0-C032-4FC7-8394-7B03DDE8F218}" type="presParOf" srcId="{3B9195A3-62EC-4723-95D9-6E962EA9FD7A}" destId="{D7C5C8EB-6123-4062-92A5-A48B84BA7477}" srcOrd="0" destOrd="0" presId="urn:microsoft.com/office/officeart/2005/8/layout/radial2"/>
    <dgm:cxn modelId="{DCD2334B-7FAC-4327-A599-AF838F64F8B9}" type="presParOf" srcId="{D7C5C8EB-6123-4062-92A5-A48B84BA7477}" destId="{B2F86BF2-B4CE-4FB6-818A-BA7AC9F822D8}" srcOrd="0" destOrd="0" presId="urn:microsoft.com/office/officeart/2005/8/layout/radial2"/>
    <dgm:cxn modelId="{F61B0A16-80E0-4C37-A230-C67EED93F4B3}" type="presParOf" srcId="{D7C5C8EB-6123-4062-92A5-A48B84BA7477}" destId="{E0A1A3F1-9C0F-4F51-847E-417A95923474}" srcOrd="1" destOrd="0" presId="urn:microsoft.com/office/officeart/2005/8/layout/radial2"/>
    <dgm:cxn modelId="{02C05EB7-9280-459D-90C3-8DA48D21FCFD}" type="presParOf" srcId="{3B9195A3-62EC-4723-95D9-6E962EA9FD7A}" destId="{FF544F42-7E91-4C74-97D0-F0D0C41539C8}" srcOrd="1" destOrd="0" presId="urn:microsoft.com/office/officeart/2005/8/layout/radial2"/>
    <dgm:cxn modelId="{5420D201-2523-4E14-9C46-7144E8D233B2}" type="presParOf" srcId="{3B9195A3-62EC-4723-95D9-6E962EA9FD7A}" destId="{2A2EE8AE-A7CB-4F48-A164-68BD7005E6EF}" srcOrd="2" destOrd="0" presId="urn:microsoft.com/office/officeart/2005/8/layout/radial2"/>
    <dgm:cxn modelId="{1405C0DE-D2E0-49CB-A229-9CC3952A2CC0}" type="presParOf" srcId="{2A2EE8AE-A7CB-4F48-A164-68BD7005E6EF}" destId="{E28346B7-E66A-475E-83FD-4CD8FDAD8C69}" srcOrd="0" destOrd="0" presId="urn:microsoft.com/office/officeart/2005/8/layout/radial2"/>
    <dgm:cxn modelId="{37796402-4EA5-4AE2-B08C-169789BC3831}" type="presParOf" srcId="{2A2EE8AE-A7CB-4F48-A164-68BD7005E6EF}" destId="{A5583A85-52C5-4317-BDE0-1AC97C914C5F}" srcOrd="1" destOrd="0" presId="urn:microsoft.com/office/officeart/2005/8/layout/radial2"/>
    <dgm:cxn modelId="{E7162767-14DF-42FD-B9A7-1E3C0477E5D9}" type="presParOf" srcId="{3B9195A3-62EC-4723-95D9-6E962EA9FD7A}" destId="{65FDF37E-6DE1-49AA-B56B-E06C5B7577AB}" srcOrd="3" destOrd="0" presId="urn:microsoft.com/office/officeart/2005/8/layout/radial2"/>
    <dgm:cxn modelId="{AD3A6981-84F4-416F-957B-352951393A51}" type="presParOf" srcId="{3B9195A3-62EC-4723-95D9-6E962EA9FD7A}" destId="{456409C9-F0A0-4B01-A0B5-98AD81E61FDD}" srcOrd="4" destOrd="0" presId="urn:microsoft.com/office/officeart/2005/8/layout/radial2"/>
    <dgm:cxn modelId="{DB94D2DD-C1A1-4AE2-9E34-7D822F4C4FAB}" type="presParOf" srcId="{456409C9-F0A0-4B01-A0B5-98AD81E61FDD}" destId="{B702E7F8-50B9-4281-921C-96C7D56E09F3}" srcOrd="0" destOrd="0" presId="urn:microsoft.com/office/officeart/2005/8/layout/radial2"/>
    <dgm:cxn modelId="{C73CF9D0-1A8F-43B7-A1FE-196A5AE42233}" type="presParOf" srcId="{456409C9-F0A0-4B01-A0B5-98AD81E61FDD}" destId="{F8E4F78C-50AE-49DA-805D-5E1E55A5F58F}" srcOrd="1" destOrd="0" presId="urn:microsoft.com/office/officeart/2005/8/layout/radial2"/>
    <dgm:cxn modelId="{F9C4B631-2DB8-4CAB-80CC-6C7738465E75}" type="presParOf" srcId="{3B9195A3-62EC-4723-95D9-6E962EA9FD7A}" destId="{35034436-2C4A-4E20-BE5F-7D668118F23C}" srcOrd="5" destOrd="0" presId="urn:microsoft.com/office/officeart/2005/8/layout/radial2"/>
    <dgm:cxn modelId="{3F24CF8C-2DF6-42DF-9420-852AFF71760F}" type="presParOf" srcId="{3B9195A3-62EC-4723-95D9-6E962EA9FD7A}" destId="{F5586EB0-4D87-4CBD-888C-97028BE83E65}" srcOrd="6" destOrd="0" presId="urn:microsoft.com/office/officeart/2005/8/layout/radial2"/>
    <dgm:cxn modelId="{D8F6ECA1-16F9-490D-AECB-5A52138A1D1E}" type="presParOf" srcId="{F5586EB0-4D87-4CBD-888C-97028BE83E65}" destId="{28B3D27F-CBDE-45ED-9E39-5C23C8726872}" srcOrd="0" destOrd="0" presId="urn:microsoft.com/office/officeart/2005/8/layout/radial2"/>
    <dgm:cxn modelId="{A83715F6-869B-4C56-AAD0-12BDB1DF6A73}" type="presParOf" srcId="{F5586EB0-4D87-4CBD-888C-97028BE83E65}" destId="{3BCF7BDF-DE8A-4F1F-B81E-49B5B350F2E7}" srcOrd="1" destOrd="0" presId="urn:microsoft.com/office/officeart/2005/8/layout/radial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75DA27F-7AB4-4B01-B84C-EEBEF67337DF}" type="doc">
      <dgm:prSet loTypeId="urn:microsoft.com/office/officeart/2005/8/layout/vList5" loCatId="list" qsTypeId="urn:microsoft.com/office/officeart/2005/8/quickstyle/simple5" qsCatId="simple" csTypeId="urn:microsoft.com/office/officeart/2005/8/colors/accent4_3" csCatId="accent4" phldr="1"/>
      <dgm:spPr/>
      <dgm:t>
        <a:bodyPr/>
        <a:lstStyle/>
        <a:p>
          <a:endParaRPr lang="fr-CA"/>
        </a:p>
      </dgm:t>
    </dgm:pt>
    <dgm:pt modelId="{4C120BBC-C96E-46C2-AB9D-E1F7AD9518C6}">
      <dgm:prSet phldrT="[Texte]" custT="1"/>
      <dgm:spPr/>
      <dgm:t>
        <a:bodyPr/>
        <a:lstStyle/>
        <a:p>
          <a:r>
            <a:rPr lang="fr-CA" sz="3200" dirty="0" smtClean="0"/>
            <a:t>An 1</a:t>
          </a:r>
        </a:p>
      </dgm:t>
    </dgm:pt>
    <dgm:pt modelId="{AAE4AFE2-1E12-44C1-BFA0-1D4D5D45EE52}" type="parTrans" cxnId="{0507C183-39E6-4F03-B87E-32FE9E1A1AEB}">
      <dgm:prSet/>
      <dgm:spPr/>
      <dgm:t>
        <a:bodyPr/>
        <a:lstStyle/>
        <a:p>
          <a:endParaRPr lang="fr-CA"/>
        </a:p>
      </dgm:t>
    </dgm:pt>
    <dgm:pt modelId="{D3547765-9A4E-486A-97A8-92AEDC36E57A}" type="sibTrans" cxnId="{0507C183-39E6-4F03-B87E-32FE9E1A1AEB}">
      <dgm:prSet/>
      <dgm:spPr/>
      <dgm:t>
        <a:bodyPr/>
        <a:lstStyle/>
        <a:p>
          <a:endParaRPr lang="fr-CA"/>
        </a:p>
      </dgm:t>
    </dgm:pt>
    <dgm:pt modelId="{30025B08-0726-4B3C-9D50-3458958BC000}">
      <dgm:prSet phldrT="[Texte]"/>
      <dgm:spPr/>
      <dgm:t>
        <a:bodyPr/>
        <a:lstStyle/>
        <a:p>
          <a:r>
            <a:rPr lang="fr-CA" dirty="0" smtClean="0"/>
            <a:t>Travaux d’adaptation du programme en collaboration avec le CJE RDP </a:t>
          </a:r>
          <a:endParaRPr lang="fr-CA" dirty="0"/>
        </a:p>
      </dgm:t>
    </dgm:pt>
    <dgm:pt modelId="{E603613D-0102-4FCE-BE1B-A469801C795D}" type="parTrans" cxnId="{807E322C-A509-46CA-8B8E-249084CE5EF2}">
      <dgm:prSet/>
      <dgm:spPr/>
      <dgm:t>
        <a:bodyPr/>
        <a:lstStyle/>
        <a:p>
          <a:endParaRPr lang="fr-CA"/>
        </a:p>
      </dgm:t>
    </dgm:pt>
    <dgm:pt modelId="{5EC9F9DF-62DB-430B-BC8F-B5185C2B8272}" type="sibTrans" cxnId="{807E322C-A509-46CA-8B8E-249084CE5EF2}">
      <dgm:prSet/>
      <dgm:spPr/>
      <dgm:t>
        <a:bodyPr/>
        <a:lstStyle/>
        <a:p>
          <a:endParaRPr lang="fr-CA"/>
        </a:p>
      </dgm:t>
    </dgm:pt>
    <dgm:pt modelId="{36F5F147-E211-4F3C-89F4-A55532A6721C}">
      <dgm:prSet phldrT="[Texte]"/>
      <dgm:spPr/>
      <dgm:t>
        <a:bodyPr/>
        <a:lstStyle/>
        <a:p>
          <a:r>
            <a:rPr lang="fr-CA" dirty="0" smtClean="0"/>
            <a:t>Animation du programme en partenariat avec le CJE RDP</a:t>
          </a:r>
          <a:endParaRPr lang="fr-CA" dirty="0"/>
        </a:p>
      </dgm:t>
    </dgm:pt>
    <dgm:pt modelId="{83D55617-9D2C-49A5-94BB-5547A8EB1B98}" type="parTrans" cxnId="{D62C6D9C-841A-4EB4-896B-C83E107C11C1}">
      <dgm:prSet/>
      <dgm:spPr/>
      <dgm:t>
        <a:bodyPr/>
        <a:lstStyle/>
        <a:p>
          <a:endParaRPr lang="fr-CA"/>
        </a:p>
      </dgm:t>
    </dgm:pt>
    <dgm:pt modelId="{DC8D427E-1E45-4124-BECB-A07C11B1EACD}" type="sibTrans" cxnId="{D62C6D9C-841A-4EB4-896B-C83E107C11C1}">
      <dgm:prSet/>
      <dgm:spPr/>
      <dgm:t>
        <a:bodyPr/>
        <a:lstStyle/>
        <a:p>
          <a:endParaRPr lang="fr-CA"/>
        </a:p>
      </dgm:t>
    </dgm:pt>
    <dgm:pt modelId="{9255BA03-A74E-40AC-9EFE-BA26EF2A07E3}">
      <dgm:prSet phldrT="[Texte]" custT="1"/>
      <dgm:spPr/>
      <dgm:t>
        <a:bodyPr/>
        <a:lstStyle/>
        <a:p>
          <a:r>
            <a:rPr lang="fr-CA" sz="3200" dirty="0" smtClean="0"/>
            <a:t>An 2</a:t>
          </a:r>
          <a:endParaRPr lang="fr-CA" sz="3200" dirty="0"/>
        </a:p>
      </dgm:t>
    </dgm:pt>
    <dgm:pt modelId="{B5B84614-8970-4909-895C-5C1DBFEA61B0}" type="parTrans" cxnId="{0F10CEDB-53C6-47AE-B7FB-640293D7080D}">
      <dgm:prSet/>
      <dgm:spPr/>
      <dgm:t>
        <a:bodyPr/>
        <a:lstStyle/>
        <a:p>
          <a:endParaRPr lang="fr-CA"/>
        </a:p>
      </dgm:t>
    </dgm:pt>
    <dgm:pt modelId="{73509EB4-F2F2-4680-8B96-8A695BD53845}" type="sibTrans" cxnId="{0F10CEDB-53C6-47AE-B7FB-640293D7080D}">
      <dgm:prSet/>
      <dgm:spPr/>
      <dgm:t>
        <a:bodyPr/>
        <a:lstStyle/>
        <a:p>
          <a:endParaRPr lang="fr-CA"/>
        </a:p>
      </dgm:t>
    </dgm:pt>
    <dgm:pt modelId="{3E998F60-B05D-41E9-9371-DDF7AE894CF7}">
      <dgm:prSet phldrT="[Texte]"/>
      <dgm:spPr/>
      <dgm:t>
        <a:bodyPr/>
        <a:lstStyle/>
        <a:p>
          <a:r>
            <a:rPr lang="fr-CA" dirty="0" smtClean="0"/>
            <a:t>3 animations du programme en partenariat avec le CJE RDP  </a:t>
          </a:r>
          <a:endParaRPr lang="fr-CA" dirty="0"/>
        </a:p>
      </dgm:t>
    </dgm:pt>
    <dgm:pt modelId="{F2A2F95F-98DE-4138-9423-8CD9033AF073}" type="parTrans" cxnId="{AE2E527B-0ED3-4E8A-9F2C-264BAAC5EF57}">
      <dgm:prSet/>
      <dgm:spPr/>
      <dgm:t>
        <a:bodyPr/>
        <a:lstStyle/>
        <a:p>
          <a:endParaRPr lang="fr-CA"/>
        </a:p>
      </dgm:t>
    </dgm:pt>
    <dgm:pt modelId="{683803F3-8D78-4B7B-A952-A3110DF0FA76}" type="sibTrans" cxnId="{AE2E527B-0ED3-4E8A-9F2C-264BAAC5EF57}">
      <dgm:prSet/>
      <dgm:spPr/>
      <dgm:t>
        <a:bodyPr/>
        <a:lstStyle/>
        <a:p>
          <a:endParaRPr lang="fr-CA"/>
        </a:p>
      </dgm:t>
    </dgm:pt>
    <dgm:pt modelId="{324E4544-60B7-473D-988E-962EB3C8C596}">
      <dgm:prSet phldrT="[Texte]"/>
      <dgm:spPr/>
      <dgm:t>
        <a:bodyPr/>
        <a:lstStyle/>
        <a:p>
          <a:r>
            <a:rPr lang="fr-CA" dirty="0" smtClean="0"/>
            <a:t>Développement de l’offre de service en sous-groupe ou en individuel en milieu de garde</a:t>
          </a:r>
          <a:endParaRPr lang="fr-CA" dirty="0"/>
        </a:p>
      </dgm:t>
    </dgm:pt>
    <dgm:pt modelId="{FC51AF26-B707-4770-9D96-C60191896963}" type="parTrans" cxnId="{92CD7DA8-961E-40AA-8815-27D950803D0F}">
      <dgm:prSet/>
      <dgm:spPr/>
      <dgm:t>
        <a:bodyPr/>
        <a:lstStyle/>
        <a:p>
          <a:endParaRPr lang="fr-CA"/>
        </a:p>
      </dgm:t>
    </dgm:pt>
    <dgm:pt modelId="{964144E0-6180-45A1-9214-EDE93056084A}" type="sibTrans" cxnId="{92CD7DA8-961E-40AA-8815-27D950803D0F}">
      <dgm:prSet/>
      <dgm:spPr/>
      <dgm:t>
        <a:bodyPr/>
        <a:lstStyle/>
        <a:p>
          <a:endParaRPr lang="fr-CA"/>
        </a:p>
      </dgm:t>
    </dgm:pt>
    <dgm:pt modelId="{A81416AE-10D0-4B86-B080-03C048A11A78}">
      <dgm:prSet phldrT="[Texte]" custT="1"/>
      <dgm:spPr/>
      <dgm:t>
        <a:bodyPr/>
        <a:lstStyle/>
        <a:p>
          <a:r>
            <a:rPr lang="fr-CA" sz="3200" dirty="0" smtClean="0"/>
            <a:t>An 3</a:t>
          </a:r>
          <a:endParaRPr lang="fr-CA" sz="3200" dirty="0"/>
        </a:p>
      </dgm:t>
    </dgm:pt>
    <dgm:pt modelId="{FF9E394D-82E7-473D-8B67-BB7A72E0B3CF}" type="parTrans" cxnId="{076B1AD1-3C00-4EB4-AD9D-2AACEB2B89ED}">
      <dgm:prSet/>
      <dgm:spPr/>
      <dgm:t>
        <a:bodyPr/>
        <a:lstStyle/>
        <a:p>
          <a:endParaRPr lang="fr-CA"/>
        </a:p>
      </dgm:t>
    </dgm:pt>
    <dgm:pt modelId="{86D489AA-451A-4D3C-9DD0-30E20EE971F9}" type="sibTrans" cxnId="{076B1AD1-3C00-4EB4-AD9D-2AACEB2B89ED}">
      <dgm:prSet/>
      <dgm:spPr/>
      <dgm:t>
        <a:bodyPr/>
        <a:lstStyle/>
        <a:p>
          <a:endParaRPr lang="fr-CA"/>
        </a:p>
      </dgm:t>
    </dgm:pt>
    <dgm:pt modelId="{DB2053DB-A740-4647-A3B1-DD1CC6043F13}">
      <dgm:prSet phldrT="[Texte]"/>
      <dgm:spPr/>
      <dgm:t>
        <a:bodyPr/>
        <a:lstStyle/>
        <a:p>
          <a:r>
            <a:rPr lang="fr-CA" dirty="0" smtClean="0"/>
            <a:t>3 animations du programme en partenariat avec le CJE RDP  </a:t>
          </a:r>
          <a:endParaRPr lang="fr-CA" dirty="0"/>
        </a:p>
      </dgm:t>
    </dgm:pt>
    <dgm:pt modelId="{937A353C-A69E-4683-A710-9571DA675559}" type="parTrans" cxnId="{22788E43-C908-4E23-9619-0CD3B6D2E2AB}">
      <dgm:prSet/>
      <dgm:spPr/>
      <dgm:t>
        <a:bodyPr/>
        <a:lstStyle/>
        <a:p>
          <a:endParaRPr lang="fr-CA"/>
        </a:p>
      </dgm:t>
    </dgm:pt>
    <dgm:pt modelId="{E5D6D19B-D222-4F99-9B01-6C7DE64092FE}" type="sibTrans" cxnId="{22788E43-C908-4E23-9619-0CD3B6D2E2AB}">
      <dgm:prSet/>
      <dgm:spPr/>
      <dgm:t>
        <a:bodyPr/>
        <a:lstStyle/>
        <a:p>
          <a:endParaRPr lang="fr-CA"/>
        </a:p>
      </dgm:t>
    </dgm:pt>
    <dgm:pt modelId="{8454945A-A728-4842-9E26-6221FE6957A1}">
      <dgm:prSet phldrT="[Texte]"/>
      <dgm:spPr/>
      <dgm:t>
        <a:bodyPr/>
        <a:lstStyle/>
        <a:p>
          <a:r>
            <a:rPr lang="fr-CA" dirty="0" smtClean="0"/>
            <a:t>Développement de l’offre de service «d’ateliers de mobilisation aux démarches de pré-employabilité et d’employabilité »</a:t>
          </a:r>
          <a:endParaRPr lang="fr-CA" dirty="0"/>
        </a:p>
      </dgm:t>
    </dgm:pt>
    <dgm:pt modelId="{D45F3AC8-FE76-413C-BCF8-8A619BC94619}" type="parTrans" cxnId="{ACB9E7AC-7AFE-4191-82CD-2B9E805898E4}">
      <dgm:prSet/>
      <dgm:spPr/>
      <dgm:t>
        <a:bodyPr/>
        <a:lstStyle/>
        <a:p>
          <a:endParaRPr lang="fr-CA"/>
        </a:p>
      </dgm:t>
    </dgm:pt>
    <dgm:pt modelId="{47F20D65-D631-4538-982D-02F2796A9D0C}" type="sibTrans" cxnId="{ACB9E7AC-7AFE-4191-82CD-2B9E805898E4}">
      <dgm:prSet/>
      <dgm:spPr/>
      <dgm:t>
        <a:bodyPr/>
        <a:lstStyle/>
        <a:p>
          <a:endParaRPr lang="fr-CA"/>
        </a:p>
      </dgm:t>
    </dgm:pt>
    <dgm:pt modelId="{FA0C27D4-1D54-466C-8AE4-5434C8B44811}">
      <dgm:prSet phldrT="[Texte]"/>
      <dgm:spPr/>
      <dgm:t>
        <a:bodyPr/>
        <a:lstStyle/>
        <a:p>
          <a:r>
            <a:rPr lang="fr-CA" dirty="0" smtClean="0"/>
            <a:t>Finalisation de la rédaction du guide d’animation du programme d’employabilité adapté à la clientèle contrevenante </a:t>
          </a:r>
          <a:endParaRPr lang="fr-CA" dirty="0"/>
        </a:p>
      </dgm:t>
    </dgm:pt>
    <dgm:pt modelId="{1364F9A7-02A3-4378-ACF1-6D982B6D1B9F}" type="parTrans" cxnId="{3A54F7A8-C9E4-4D54-81E0-09F1F858D2A3}">
      <dgm:prSet/>
      <dgm:spPr/>
      <dgm:t>
        <a:bodyPr/>
        <a:lstStyle/>
        <a:p>
          <a:endParaRPr lang="fr-CA"/>
        </a:p>
      </dgm:t>
    </dgm:pt>
    <dgm:pt modelId="{74D20C07-1296-4FE7-8FEE-F8310E11FBD9}" type="sibTrans" cxnId="{3A54F7A8-C9E4-4D54-81E0-09F1F858D2A3}">
      <dgm:prSet/>
      <dgm:spPr/>
      <dgm:t>
        <a:bodyPr/>
        <a:lstStyle/>
        <a:p>
          <a:endParaRPr lang="fr-CA"/>
        </a:p>
      </dgm:t>
    </dgm:pt>
    <dgm:pt modelId="{BEC0923F-DFC3-4979-AD40-62CC6D26D425}">
      <dgm:prSet phldrT="[Texte]"/>
      <dgm:spPr/>
      <dgm:t>
        <a:bodyPr/>
        <a:lstStyle/>
        <a:p>
          <a:r>
            <a:rPr lang="fr-CA" dirty="0" smtClean="0"/>
            <a:t>Offre de service en sous-groupe ou en individuel en milieu de garde</a:t>
          </a:r>
          <a:endParaRPr lang="fr-CA" dirty="0"/>
        </a:p>
      </dgm:t>
    </dgm:pt>
    <dgm:pt modelId="{441E405F-00AB-4514-839C-217ED1835C12}" type="sibTrans" cxnId="{7489C902-EF9E-4008-A3FC-6E8499631633}">
      <dgm:prSet/>
      <dgm:spPr/>
      <dgm:t>
        <a:bodyPr/>
        <a:lstStyle/>
        <a:p>
          <a:endParaRPr lang="fr-CA"/>
        </a:p>
      </dgm:t>
    </dgm:pt>
    <dgm:pt modelId="{649ED0BD-F224-4216-A6A5-270546AEBCE4}" type="parTrans" cxnId="{7489C902-EF9E-4008-A3FC-6E8499631633}">
      <dgm:prSet/>
      <dgm:spPr/>
      <dgm:t>
        <a:bodyPr/>
        <a:lstStyle/>
        <a:p>
          <a:endParaRPr lang="fr-CA"/>
        </a:p>
      </dgm:t>
    </dgm:pt>
    <dgm:pt modelId="{1670C2C0-D41E-4F2F-B177-CB680651041E}">
      <dgm:prSet phldrT="[Texte]"/>
      <dgm:spPr/>
      <dgm:t>
        <a:bodyPr/>
        <a:lstStyle/>
        <a:p>
          <a:r>
            <a:rPr lang="fr-CA" dirty="0" smtClean="0"/>
            <a:t>Offre de service  en continu «d’ateliers de mobilisation aux démarches de pré-employabilité et d’employabilité » par le Centre multi-services</a:t>
          </a:r>
          <a:endParaRPr lang="fr-CA" dirty="0"/>
        </a:p>
      </dgm:t>
    </dgm:pt>
    <dgm:pt modelId="{5CF3B6C2-226E-4D98-AA50-4C84AA42A12C}" type="parTrans" cxnId="{AB19E2ED-E689-4555-B1E9-D5F6CD1752AC}">
      <dgm:prSet/>
      <dgm:spPr/>
      <dgm:t>
        <a:bodyPr/>
        <a:lstStyle/>
        <a:p>
          <a:endParaRPr lang="fr-CA"/>
        </a:p>
      </dgm:t>
    </dgm:pt>
    <dgm:pt modelId="{1D42EDC6-7EA9-41D5-8BE0-3AA3F4FCD0C7}" type="sibTrans" cxnId="{AB19E2ED-E689-4555-B1E9-D5F6CD1752AC}">
      <dgm:prSet/>
      <dgm:spPr/>
      <dgm:t>
        <a:bodyPr/>
        <a:lstStyle/>
        <a:p>
          <a:endParaRPr lang="fr-CA"/>
        </a:p>
      </dgm:t>
    </dgm:pt>
    <dgm:pt modelId="{973BD694-30D5-472D-A233-620EC45F724F}" type="pres">
      <dgm:prSet presAssocID="{875DA27F-7AB4-4B01-B84C-EEBEF67337DF}" presName="Name0" presStyleCnt="0">
        <dgm:presLayoutVars>
          <dgm:dir/>
          <dgm:animLvl val="lvl"/>
          <dgm:resizeHandles val="exact"/>
        </dgm:presLayoutVars>
      </dgm:prSet>
      <dgm:spPr/>
      <dgm:t>
        <a:bodyPr/>
        <a:lstStyle/>
        <a:p>
          <a:endParaRPr lang="fr-CA"/>
        </a:p>
      </dgm:t>
    </dgm:pt>
    <dgm:pt modelId="{58EA9B15-E54B-4090-92DE-77B44FECEC4A}" type="pres">
      <dgm:prSet presAssocID="{4C120BBC-C96E-46C2-AB9D-E1F7AD9518C6}" presName="linNode" presStyleCnt="0"/>
      <dgm:spPr/>
    </dgm:pt>
    <dgm:pt modelId="{AEAB21A9-C99B-4F68-9A44-D59EE6F97E1B}" type="pres">
      <dgm:prSet presAssocID="{4C120BBC-C96E-46C2-AB9D-E1F7AD9518C6}" presName="parentText" presStyleLbl="node1" presStyleIdx="0" presStyleCnt="3" custScaleX="54683">
        <dgm:presLayoutVars>
          <dgm:chMax val="1"/>
          <dgm:bulletEnabled val="1"/>
        </dgm:presLayoutVars>
      </dgm:prSet>
      <dgm:spPr/>
      <dgm:t>
        <a:bodyPr/>
        <a:lstStyle/>
        <a:p>
          <a:endParaRPr lang="fr-CA"/>
        </a:p>
      </dgm:t>
    </dgm:pt>
    <dgm:pt modelId="{433FA003-9B06-40C9-BDF0-56857F63E6FD}" type="pres">
      <dgm:prSet presAssocID="{4C120BBC-C96E-46C2-AB9D-E1F7AD9518C6}" presName="descendantText" presStyleLbl="alignAccFollowNode1" presStyleIdx="0" presStyleCnt="3" custScaleX="167603">
        <dgm:presLayoutVars>
          <dgm:bulletEnabled val="1"/>
        </dgm:presLayoutVars>
      </dgm:prSet>
      <dgm:spPr/>
      <dgm:t>
        <a:bodyPr/>
        <a:lstStyle/>
        <a:p>
          <a:endParaRPr lang="fr-CA"/>
        </a:p>
      </dgm:t>
    </dgm:pt>
    <dgm:pt modelId="{E58FFCA4-1549-458E-B1F0-16E8083602FB}" type="pres">
      <dgm:prSet presAssocID="{D3547765-9A4E-486A-97A8-92AEDC36E57A}" presName="sp" presStyleCnt="0"/>
      <dgm:spPr/>
    </dgm:pt>
    <dgm:pt modelId="{890B07E8-2AF9-4D47-83B0-687B1FCC1847}" type="pres">
      <dgm:prSet presAssocID="{9255BA03-A74E-40AC-9EFE-BA26EF2A07E3}" presName="linNode" presStyleCnt="0"/>
      <dgm:spPr/>
    </dgm:pt>
    <dgm:pt modelId="{D82CD1A7-BF9E-42A7-8537-26F92B950FF1}" type="pres">
      <dgm:prSet presAssocID="{9255BA03-A74E-40AC-9EFE-BA26EF2A07E3}" presName="parentText" presStyleLbl="node1" presStyleIdx="1" presStyleCnt="3" custScaleX="71706">
        <dgm:presLayoutVars>
          <dgm:chMax val="1"/>
          <dgm:bulletEnabled val="1"/>
        </dgm:presLayoutVars>
      </dgm:prSet>
      <dgm:spPr/>
      <dgm:t>
        <a:bodyPr/>
        <a:lstStyle/>
        <a:p>
          <a:endParaRPr lang="fr-CA"/>
        </a:p>
      </dgm:t>
    </dgm:pt>
    <dgm:pt modelId="{776B1746-AE3A-4B4A-9EA2-693107E1F9BA}" type="pres">
      <dgm:prSet presAssocID="{9255BA03-A74E-40AC-9EFE-BA26EF2A07E3}" presName="descendantText" presStyleLbl="alignAccFollowNode1" presStyleIdx="1" presStyleCnt="3" custScaleX="228875">
        <dgm:presLayoutVars>
          <dgm:bulletEnabled val="1"/>
        </dgm:presLayoutVars>
      </dgm:prSet>
      <dgm:spPr/>
      <dgm:t>
        <a:bodyPr/>
        <a:lstStyle/>
        <a:p>
          <a:endParaRPr lang="fr-CA"/>
        </a:p>
      </dgm:t>
    </dgm:pt>
    <dgm:pt modelId="{2B8D07DE-2B89-485C-9AD2-E573055B2AB5}" type="pres">
      <dgm:prSet presAssocID="{73509EB4-F2F2-4680-8B96-8A695BD53845}" presName="sp" presStyleCnt="0"/>
      <dgm:spPr/>
    </dgm:pt>
    <dgm:pt modelId="{3B228C73-C1F0-4177-8C04-2F2534B027AE}" type="pres">
      <dgm:prSet presAssocID="{A81416AE-10D0-4B86-B080-03C048A11A78}" presName="linNode" presStyleCnt="0"/>
      <dgm:spPr/>
    </dgm:pt>
    <dgm:pt modelId="{9CF526BC-4740-4233-8771-82A1B318D451}" type="pres">
      <dgm:prSet presAssocID="{A81416AE-10D0-4B86-B080-03C048A11A78}" presName="parentText" presStyleLbl="node1" presStyleIdx="2" presStyleCnt="3" custScaleX="71565">
        <dgm:presLayoutVars>
          <dgm:chMax val="1"/>
          <dgm:bulletEnabled val="1"/>
        </dgm:presLayoutVars>
      </dgm:prSet>
      <dgm:spPr/>
      <dgm:t>
        <a:bodyPr/>
        <a:lstStyle/>
        <a:p>
          <a:endParaRPr lang="fr-CA"/>
        </a:p>
      </dgm:t>
    </dgm:pt>
    <dgm:pt modelId="{8AE97C70-5BD0-4433-BAAA-8A7F3B3ED622}" type="pres">
      <dgm:prSet presAssocID="{A81416AE-10D0-4B86-B080-03C048A11A78}" presName="descendantText" presStyleLbl="alignAccFollowNode1" presStyleIdx="2" presStyleCnt="3" custScaleX="220833" custLinFactNeighborX="495" custLinFactNeighborY="-2370">
        <dgm:presLayoutVars>
          <dgm:bulletEnabled val="1"/>
        </dgm:presLayoutVars>
      </dgm:prSet>
      <dgm:spPr/>
      <dgm:t>
        <a:bodyPr/>
        <a:lstStyle/>
        <a:p>
          <a:endParaRPr lang="fr-CA"/>
        </a:p>
      </dgm:t>
    </dgm:pt>
  </dgm:ptLst>
  <dgm:cxnLst>
    <dgm:cxn modelId="{92CD7DA8-961E-40AA-8815-27D950803D0F}" srcId="{9255BA03-A74E-40AC-9EFE-BA26EF2A07E3}" destId="{324E4544-60B7-473D-988E-962EB3C8C596}" srcOrd="1" destOrd="0" parTransId="{FC51AF26-B707-4770-9D96-C60191896963}" sibTransId="{964144E0-6180-45A1-9214-EDE93056084A}"/>
    <dgm:cxn modelId="{BAF6628F-166C-47C2-910A-59258DD990B4}" type="presOf" srcId="{BEC0923F-DFC3-4979-AD40-62CC6D26D425}" destId="{8AE97C70-5BD0-4433-BAAA-8A7F3B3ED622}" srcOrd="0" destOrd="1" presId="urn:microsoft.com/office/officeart/2005/8/layout/vList5"/>
    <dgm:cxn modelId="{05C16422-F188-4BE3-99AE-88C68C697B2F}" type="presOf" srcId="{324E4544-60B7-473D-988E-962EB3C8C596}" destId="{776B1746-AE3A-4B4A-9EA2-693107E1F9BA}" srcOrd="0" destOrd="1" presId="urn:microsoft.com/office/officeart/2005/8/layout/vList5"/>
    <dgm:cxn modelId="{0F10CEDB-53C6-47AE-B7FB-640293D7080D}" srcId="{875DA27F-7AB4-4B01-B84C-EEBEF67337DF}" destId="{9255BA03-A74E-40AC-9EFE-BA26EF2A07E3}" srcOrd="1" destOrd="0" parTransId="{B5B84614-8970-4909-895C-5C1DBFEA61B0}" sibTransId="{73509EB4-F2F2-4680-8B96-8A695BD53845}"/>
    <dgm:cxn modelId="{076B1AD1-3C00-4EB4-AD9D-2AACEB2B89ED}" srcId="{875DA27F-7AB4-4B01-B84C-EEBEF67337DF}" destId="{A81416AE-10D0-4B86-B080-03C048A11A78}" srcOrd="2" destOrd="0" parTransId="{FF9E394D-82E7-473D-8B67-BB7A72E0B3CF}" sibTransId="{86D489AA-451A-4D3C-9DD0-30E20EE971F9}"/>
    <dgm:cxn modelId="{6A902F24-B58A-44C7-A1B0-FF9FECEE900F}" type="presOf" srcId="{FA0C27D4-1D54-466C-8AE4-5434C8B44811}" destId="{8AE97C70-5BD0-4433-BAAA-8A7F3B3ED622}" srcOrd="0" destOrd="2" presId="urn:microsoft.com/office/officeart/2005/8/layout/vList5"/>
    <dgm:cxn modelId="{90DE8347-B8AA-42CC-AFE7-7404998A111E}" type="presOf" srcId="{A81416AE-10D0-4B86-B080-03C048A11A78}" destId="{9CF526BC-4740-4233-8771-82A1B318D451}" srcOrd="0" destOrd="0" presId="urn:microsoft.com/office/officeart/2005/8/layout/vList5"/>
    <dgm:cxn modelId="{C04DC3D9-262D-485A-8B55-8C3063B6053C}" type="presOf" srcId="{30025B08-0726-4B3C-9D50-3458958BC000}" destId="{433FA003-9B06-40C9-BDF0-56857F63E6FD}" srcOrd="0" destOrd="0" presId="urn:microsoft.com/office/officeart/2005/8/layout/vList5"/>
    <dgm:cxn modelId="{3A54F7A8-C9E4-4D54-81E0-09F1F858D2A3}" srcId="{A81416AE-10D0-4B86-B080-03C048A11A78}" destId="{FA0C27D4-1D54-466C-8AE4-5434C8B44811}" srcOrd="2" destOrd="0" parTransId="{1364F9A7-02A3-4378-ACF1-6D982B6D1B9F}" sibTransId="{74D20C07-1296-4FE7-8FEE-F8310E11FBD9}"/>
    <dgm:cxn modelId="{ACB9E7AC-7AFE-4191-82CD-2B9E805898E4}" srcId="{9255BA03-A74E-40AC-9EFE-BA26EF2A07E3}" destId="{8454945A-A728-4842-9E26-6221FE6957A1}" srcOrd="2" destOrd="0" parTransId="{D45F3AC8-FE76-413C-BCF8-8A619BC94619}" sibTransId="{47F20D65-D631-4538-982D-02F2796A9D0C}"/>
    <dgm:cxn modelId="{AB19E2ED-E689-4555-B1E9-D5F6CD1752AC}" srcId="{A81416AE-10D0-4B86-B080-03C048A11A78}" destId="{1670C2C0-D41E-4F2F-B177-CB680651041E}" srcOrd="3" destOrd="0" parTransId="{5CF3B6C2-226E-4D98-AA50-4C84AA42A12C}" sibTransId="{1D42EDC6-7EA9-41D5-8BE0-3AA3F4FCD0C7}"/>
    <dgm:cxn modelId="{807E322C-A509-46CA-8B8E-249084CE5EF2}" srcId="{4C120BBC-C96E-46C2-AB9D-E1F7AD9518C6}" destId="{30025B08-0726-4B3C-9D50-3458958BC000}" srcOrd="0" destOrd="0" parTransId="{E603613D-0102-4FCE-BE1B-A469801C795D}" sibTransId="{5EC9F9DF-62DB-430B-BC8F-B5185C2B8272}"/>
    <dgm:cxn modelId="{1BEC3F45-86AA-4EB0-98CA-4232FD069EF5}" type="presOf" srcId="{1670C2C0-D41E-4F2F-B177-CB680651041E}" destId="{8AE97C70-5BD0-4433-BAAA-8A7F3B3ED622}" srcOrd="0" destOrd="3" presId="urn:microsoft.com/office/officeart/2005/8/layout/vList5"/>
    <dgm:cxn modelId="{AC366DF6-DA98-4BB8-B027-C846D17B9FED}" type="presOf" srcId="{3E998F60-B05D-41E9-9371-DDF7AE894CF7}" destId="{776B1746-AE3A-4B4A-9EA2-693107E1F9BA}" srcOrd="0" destOrd="0" presId="urn:microsoft.com/office/officeart/2005/8/layout/vList5"/>
    <dgm:cxn modelId="{8BB19A64-BFAC-4CD8-9EA4-439C47127375}" type="presOf" srcId="{DB2053DB-A740-4647-A3B1-DD1CC6043F13}" destId="{8AE97C70-5BD0-4433-BAAA-8A7F3B3ED622}" srcOrd="0" destOrd="0" presId="urn:microsoft.com/office/officeart/2005/8/layout/vList5"/>
    <dgm:cxn modelId="{86962FAA-5D3F-4BCC-935B-95C103B11374}" type="presOf" srcId="{875DA27F-7AB4-4B01-B84C-EEBEF67337DF}" destId="{973BD694-30D5-472D-A233-620EC45F724F}" srcOrd="0" destOrd="0" presId="urn:microsoft.com/office/officeart/2005/8/layout/vList5"/>
    <dgm:cxn modelId="{22788E43-C908-4E23-9619-0CD3B6D2E2AB}" srcId="{A81416AE-10D0-4B86-B080-03C048A11A78}" destId="{DB2053DB-A740-4647-A3B1-DD1CC6043F13}" srcOrd="0" destOrd="0" parTransId="{937A353C-A69E-4683-A710-9571DA675559}" sibTransId="{E5D6D19B-D222-4F99-9B01-6C7DE64092FE}"/>
    <dgm:cxn modelId="{0507C183-39E6-4F03-B87E-32FE9E1A1AEB}" srcId="{875DA27F-7AB4-4B01-B84C-EEBEF67337DF}" destId="{4C120BBC-C96E-46C2-AB9D-E1F7AD9518C6}" srcOrd="0" destOrd="0" parTransId="{AAE4AFE2-1E12-44C1-BFA0-1D4D5D45EE52}" sibTransId="{D3547765-9A4E-486A-97A8-92AEDC36E57A}"/>
    <dgm:cxn modelId="{D62C6D9C-841A-4EB4-896B-C83E107C11C1}" srcId="{4C120BBC-C96E-46C2-AB9D-E1F7AD9518C6}" destId="{36F5F147-E211-4F3C-89F4-A55532A6721C}" srcOrd="1" destOrd="0" parTransId="{83D55617-9D2C-49A5-94BB-5547A8EB1B98}" sibTransId="{DC8D427E-1E45-4124-BECB-A07C11B1EACD}"/>
    <dgm:cxn modelId="{7489C902-EF9E-4008-A3FC-6E8499631633}" srcId="{A81416AE-10D0-4B86-B080-03C048A11A78}" destId="{BEC0923F-DFC3-4979-AD40-62CC6D26D425}" srcOrd="1" destOrd="0" parTransId="{649ED0BD-F224-4216-A6A5-270546AEBCE4}" sibTransId="{441E405F-00AB-4514-839C-217ED1835C12}"/>
    <dgm:cxn modelId="{E96CDF18-118A-4159-9370-4E09227A8E3D}" type="presOf" srcId="{36F5F147-E211-4F3C-89F4-A55532A6721C}" destId="{433FA003-9B06-40C9-BDF0-56857F63E6FD}" srcOrd="0" destOrd="1" presId="urn:microsoft.com/office/officeart/2005/8/layout/vList5"/>
    <dgm:cxn modelId="{2AD7EDA1-70A4-4E56-912E-E5E810426925}" type="presOf" srcId="{8454945A-A728-4842-9E26-6221FE6957A1}" destId="{776B1746-AE3A-4B4A-9EA2-693107E1F9BA}" srcOrd="0" destOrd="2" presId="urn:microsoft.com/office/officeart/2005/8/layout/vList5"/>
    <dgm:cxn modelId="{4319E6CC-524F-468F-99BD-A45EC1161127}" type="presOf" srcId="{9255BA03-A74E-40AC-9EFE-BA26EF2A07E3}" destId="{D82CD1A7-BF9E-42A7-8537-26F92B950FF1}" srcOrd="0" destOrd="0" presId="urn:microsoft.com/office/officeart/2005/8/layout/vList5"/>
    <dgm:cxn modelId="{637EC421-53C4-4428-B4E2-8260435693DF}" type="presOf" srcId="{4C120BBC-C96E-46C2-AB9D-E1F7AD9518C6}" destId="{AEAB21A9-C99B-4F68-9A44-D59EE6F97E1B}" srcOrd="0" destOrd="0" presId="urn:microsoft.com/office/officeart/2005/8/layout/vList5"/>
    <dgm:cxn modelId="{AE2E527B-0ED3-4E8A-9F2C-264BAAC5EF57}" srcId="{9255BA03-A74E-40AC-9EFE-BA26EF2A07E3}" destId="{3E998F60-B05D-41E9-9371-DDF7AE894CF7}" srcOrd="0" destOrd="0" parTransId="{F2A2F95F-98DE-4138-9423-8CD9033AF073}" sibTransId="{683803F3-8D78-4B7B-A952-A3110DF0FA76}"/>
    <dgm:cxn modelId="{A138E51D-31FA-401E-B2D4-A58A0675B657}" type="presParOf" srcId="{973BD694-30D5-472D-A233-620EC45F724F}" destId="{58EA9B15-E54B-4090-92DE-77B44FECEC4A}" srcOrd="0" destOrd="0" presId="urn:microsoft.com/office/officeart/2005/8/layout/vList5"/>
    <dgm:cxn modelId="{5DFE2D56-0D76-45D9-A079-2842D4E55612}" type="presParOf" srcId="{58EA9B15-E54B-4090-92DE-77B44FECEC4A}" destId="{AEAB21A9-C99B-4F68-9A44-D59EE6F97E1B}" srcOrd="0" destOrd="0" presId="urn:microsoft.com/office/officeart/2005/8/layout/vList5"/>
    <dgm:cxn modelId="{11BF74C3-17BF-4426-AC42-7531514C8CFA}" type="presParOf" srcId="{58EA9B15-E54B-4090-92DE-77B44FECEC4A}" destId="{433FA003-9B06-40C9-BDF0-56857F63E6FD}" srcOrd="1" destOrd="0" presId="urn:microsoft.com/office/officeart/2005/8/layout/vList5"/>
    <dgm:cxn modelId="{F8C5631E-32C4-4DCF-AA3C-8BFFB3558697}" type="presParOf" srcId="{973BD694-30D5-472D-A233-620EC45F724F}" destId="{E58FFCA4-1549-458E-B1F0-16E8083602FB}" srcOrd="1" destOrd="0" presId="urn:microsoft.com/office/officeart/2005/8/layout/vList5"/>
    <dgm:cxn modelId="{0E891C25-9F8B-40D4-96BB-811EDB8F86BB}" type="presParOf" srcId="{973BD694-30D5-472D-A233-620EC45F724F}" destId="{890B07E8-2AF9-4D47-83B0-687B1FCC1847}" srcOrd="2" destOrd="0" presId="urn:microsoft.com/office/officeart/2005/8/layout/vList5"/>
    <dgm:cxn modelId="{949B67C1-E93E-428B-9F9E-43500968B2C5}" type="presParOf" srcId="{890B07E8-2AF9-4D47-83B0-687B1FCC1847}" destId="{D82CD1A7-BF9E-42A7-8537-26F92B950FF1}" srcOrd="0" destOrd="0" presId="urn:microsoft.com/office/officeart/2005/8/layout/vList5"/>
    <dgm:cxn modelId="{796FCE91-1A14-496A-A656-46FC70B65056}" type="presParOf" srcId="{890B07E8-2AF9-4D47-83B0-687B1FCC1847}" destId="{776B1746-AE3A-4B4A-9EA2-693107E1F9BA}" srcOrd="1" destOrd="0" presId="urn:microsoft.com/office/officeart/2005/8/layout/vList5"/>
    <dgm:cxn modelId="{1002C939-843B-4D6D-80F2-DD7BD230CE38}" type="presParOf" srcId="{973BD694-30D5-472D-A233-620EC45F724F}" destId="{2B8D07DE-2B89-485C-9AD2-E573055B2AB5}" srcOrd="3" destOrd="0" presId="urn:microsoft.com/office/officeart/2005/8/layout/vList5"/>
    <dgm:cxn modelId="{C7A2F6B0-71DB-410B-ABAB-114FEC1B9352}" type="presParOf" srcId="{973BD694-30D5-472D-A233-620EC45F724F}" destId="{3B228C73-C1F0-4177-8C04-2F2534B027AE}" srcOrd="4" destOrd="0" presId="urn:microsoft.com/office/officeart/2005/8/layout/vList5"/>
    <dgm:cxn modelId="{EA311A11-5E37-45FE-97FA-5F61576F7C36}" type="presParOf" srcId="{3B228C73-C1F0-4177-8C04-2F2534B027AE}" destId="{9CF526BC-4740-4233-8771-82A1B318D451}" srcOrd="0" destOrd="0" presId="urn:microsoft.com/office/officeart/2005/8/layout/vList5"/>
    <dgm:cxn modelId="{26E67E18-C992-4EC7-B3A5-EC7FB32F1FE1}" type="presParOf" srcId="{3B228C73-C1F0-4177-8C04-2F2534B027AE}" destId="{8AE97C70-5BD0-4433-BAAA-8A7F3B3ED622}"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183F3AF-1C11-411E-995E-D62DD7440BEF}" type="doc">
      <dgm:prSet loTypeId="urn:microsoft.com/office/officeart/2005/8/layout/chevron2" loCatId="process" qsTypeId="urn:microsoft.com/office/officeart/2005/8/quickstyle/simple1" qsCatId="simple" csTypeId="urn:microsoft.com/office/officeart/2005/8/colors/accent5_3" csCatId="accent5" phldr="1"/>
      <dgm:spPr/>
      <dgm:t>
        <a:bodyPr/>
        <a:lstStyle/>
        <a:p>
          <a:endParaRPr lang="fr-CA"/>
        </a:p>
      </dgm:t>
    </dgm:pt>
    <dgm:pt modelId="{5E413A23-79CE-4199-8CD4-FCDEF3777B1B}">
      <dgm:prSet phldrT="[Texte]"/>
      <dgm:spPr/>
      <dgm:t>
        <a:bodyPr/>
        <a:lstStyle/>
        <a:p>
          <a:r>
            <a:rPr lang="fr-CA" dirty="0" smtClean="0"/>
            <a:t>Qui?</a:t>
          </a:r>
          <a:endParaRPr lang="fr-CA" dirty="0"/>
        </a:p>
      </dgm:t>
    </dgm:pt>
    <dgm:pt modelId="{FDE78F29-930F-4288-AD01-44EE878B3F09}" type="parTrans" cxnId="{B9244C42-B3C4-4B8B-A944-431B593C939F}">
      <dgm:prSet/>
      <dgm:spPr/>
      <dgm:t>
        <a:bodyPr/>
        <a:lstStyle/>
        <a:p>
          <a:endParaRPr lang="fr-CA"/>
        </a:p>
      </dgm:t>
    </dgm:pt>
    <dgm:pt modelId="{07BA9363-4668-4651-A83E-25B72038A758}" type="sibTrans" cxnId="{B9244C42-B3C4-4B8B-A944-431B593C939F}">
      <dgm:prSet/>
      <dgm:spPr/>
      <dgm:t>
        <a:bodyPr/>
        <a:lstStyle/>
        <a:p>
          <a:endParaRPr lang="fr-CA"/>
        </a:p>
      </dgm:t>
    </dgm:pt>
    <dgm:pt modelId="{944A6DC0-5E93-4A34-BC80-988EB9816CB3}">
      <dgm:prSet phldrT="[Texte]" custT="1"/>
      <dgm:spPr/>
      <dgm:t>
        <a:bodyPr/>
        <a:lstStyle/>
        <a:p>
          <a:r>
            <a:rPr lang="fr-FR" sz="1200" dirty="0" smtClean="0"/>
            <a:t>Jeunes 16 ans et + qui n’ont pas complété études secondaires. </a:t>
          </a:r>
          <a:endParaRPr lang="fr-CA" sz="1200" dirty="0"/>
        </a:p>
      </dgm:t>
    </dgm:pt>
    <dgm:pt modelId="{F649BFF6-0279-4DB5-939B-ED14E7B05D41}" type="parTrans" cxnId="{30FB7874-8168-4F77-BDFC-44518067AD01}">
      <dgm:prSet/>
      <dgm:spPr/>
      <dgm:t>
        <a:bodyPr/>
        <a:lstStyle/>
        <a:p>
          <a:endParaRPr lang="fr-CA"/>
        </a:p>
      </dgm:t>
    </dgm:pt>
    <dgm:pt modelId="{82D17573-B5CD-4E3D-B986-679B903E4CCB}" type="sibTrans" cxnId="{30FB7874-8168-4F77-BDFC-44518067AD01}">
      <dgm:prSet/>
      <dgm:spPr/>
      <dgm:t>
        <a:bodyPr/>
        <a:lstStyle/>
        <a:p>
          <a:endParaRPr lang="fr-CA"/>
        </a:p>
      </dgm:t>
    </dgm:pt>
    <dgm:pt modelId="{13748B23-8A14-4CE4-B62E-48F4D79B1A5B}">
      <dgm:prSet phldrT="[Texte]" custT="1"/>
      <dgm:spPr/>
      <dgm:t>
        <a:bodyPr/>
        <a:lstStyle/>
        <a:p>
          <a:r>
            <a:rPr lang="fr-CA" sz="1200" dirty="0" smtClean="0"/>
            <a:t>Jeunes en surveillance/garde différée/probation</a:t>
          </a:r>
          <a:endParaRPr lang="fr-CA" sz="1200" dirty="0"/>
        </a:p>
      </dgm:t>
    </dgm:pt>
    <dgm:pt modelId="{45937763-C815-451B-B4DA-233045CFB4B2}" type="parTrans" cxnId="{5EC15AEB-8F55-4A43-93C7-150CB47929DF}">
      <dgm:prSet/>
      <dgm:spPr/>
      <dgm:t>
        <a:bodyPr/>
        <a:lstStyle/>
        <a:p>
          <a:endParaRPr lang="fr-CA"/>
        </a:p>
      </dgm:t>
    </dgm:pt>
    <dgm:pt modelId="{41A729AE-18A4-4032-9D77-2C2A48F13080}" type="sibTrans" cxnId="{5EC15AEB-8F55-4A43-93C7-150CB47929DF}">
      <dgm:prSet/>
      <dgm:spPr/>
      <dgm:t>
        <a:bodyPr/>
        <a:lstStyle/>
        <a:p>
          <a:endParaRPr lang="fr-CA"/>
        </a:p>
      </dgm:t>
    </dgm:pt>
    <dgm:pt modelId="{9BCEC1DF-0BFA-49E7-B59C-9901FCD637F6}">
      <dgm:prSet phldrT="[Texte]"/>
      <dgm:spPr/>
      <dgm:t>
        <a:bodyPr/>
        <a:lstStyle/>
        <a:p>
          <a:r>
            <a:rPr lang="fr-CA" dirty="0" smtClean="0"/>
            <a:t>Quoi?</a:t>
          </a:r>
          <a:endParaRPr lang="fr-CA" dirty="0"/>
        </a:p>
      </dgm:t>
    </dgm:pt>
    <dgm:pt modelId="{116C650C-28E5-484D-B725-6F685D21E7BB}" type="parTrans" cxnId="{B09C4D35-5E0F-4DB7-8067-FCAE5DC2B111}">
      <dgm:prSet/>
      <dgm:spPr/>
      <dgm:t>
        <a:bodyPr/>
        <a:lstStyle/>
        <a:p>
          <a:endParaRPr lang="fr-CA"/>
        </a:p>
      </dgm:t>
    </dgm:pt>
    <dgm:pt modelId="{EDD51E0D-50F7-4AE3-8FA9-1B2D8CC7A6F1}" type="sibTrans" cxnId="{B09C4D35-5E0F-4DB7-8067-FCAE5DC2B111}">
      <dgm:prSet/>
      <dgm:spPr/>
      <dgm:t>
        <a:bodyPr/>
        <a:lstStyle/>
        <a:p>
          <a:endParaRPr lang="fr-CA"/>
        </a:p>
      </dgm:t>
    </dgm:pt>
    <dgm:pt modelId="{E0A8D171-4A33-4752-A67E-2AA1555DD7F0}">
      <dgm:prSet phldrT="[Texte]" custT="1"/>
      <dgm:spPr/>
      <dgm:t>
        <a:bodyPr/>
        <a:lstStyle/>
        <a:p>
          <a:r>
            <a:rPr lang="fr-FR" sz="1200" dirty="0" smtClean="0"/>
            <a:t>7 tests visant à évaluer les connaissances générales en plusieurs matières de niveau du 5</a:t>
          </a:r>
          <a:r>
            <a:rPr lang="fr-FR" sz="1200" baseline="30000" dirty="0" smtClean="0"/>
            <a:t>e</a:t>
          </a:r>
          <a:r>
            <a:rPr lang="fr-FR" sz="1200" dirty="0" smtClean="0"/>
            <a:t> secondaire</a:t>
          </a:r>
          <a:endParaRPr lang="fr-CA" sz="1200" dirty="0"/>
        </a:p>
      </dgm:t>
    </dgm:pt>
    <dgm:pt modelId="{CE3199A1-6833-4CA1-85F8-07798476BAD8}" type="parTrans" cxnId="{557ACD49-1AA0-4CC8-B61F-24BF327718E2}">
      <dgm:prSet/>
      <dgm:spPr/>
      <dgm:t>
        <a:bodyPr/>
        <a:lstStyle/>
        <a:p>
          <a:endParaRPr lang="fr-CA"/>
        </a:p>
      </dgm:t>
    </dgm:pt>
    <dgm:pt modelId="{16682451-02DC-4AE3-8C39-E8282FBB4A58}" type="sibTrans" cxnId="{557ACD49-1AA0-4CC8-B61F-24BF327718E2}">
      <dgm:prSet/>
      <dgm:spPr/>
      <dgm:t>
        <a:bodyPr/>
        <a:lstStyle/>
        <a:p>
          <a:endParaRPr lang="fr-CA"/>
        </a:p>
      </dgm:t>
    </dgm:pt>
    <dgm:pt modelId="{5F30FDB3-F9E3-45CE-9D95-8D8A9B8264DF}">
      <dgm:prSet phldrT="[Texte]" custT="1"/>
      <dgm:spPr/>
      <dgm:t>
        <a:bodyPr/>
        <a:lstStyle/>
        <a:p>
          <a:r>
            <a:rPr lang="fr-FR" sz="1200" dirty="0" smtClean="0"/>
            <a:t>Attestation d’équivalence de niveau de scolarité de secondaire 5 (AENS).</a:t>
          </a:r>
          <a:endParaRPr lang="fr-CA" sz="1200" dirty="0"/>
        </a:p>
      </dgm:t>
    </dgm:pt>
    <dgm:pt modelId="{F8358882-823D-4E65-972C-98A3D44CB428}" type="parTrans" cxnId="{A3AD7F3B-5BBC-4DEF-8C33-02E286095D45}">
      <dgm:prSet/>
      <dgm:spPr/>
      <dgm:t>
        <a:bodyPr/>
        <a:lstStyle/>
        <a:p>
          <a:endParaRPr lang="fr-CA"/>
        </a:p>
      </dgm:t>
    </dgm:pt>
    <dgm:pt modelId="{11F59791-3684-4D32-91B0-D9259D433D29}" type="sibTrans" cxnId="{A3AD7F3B-5BBC-4DEF-8C33-02E286095D45}">
      <dgm:prSet/>
      <dgm:spPr/>
      <dgm:t>
        <a:bodyPr/>
        <a:lstStyle/>
        <a:p>
          <a:endParaRPr lang="fr-CA"/>
        </a:p>
      </dgm:t>
    </dgm:pt>
    <dgm:pt modelId="{9431E537-ED7C-4B31-AB4A-EB02336F1F6C}">
      <dgm:prSet phldrT="[Texte]"/>
      <dgm:spPr/>
      <dgm:t>
        <a:bodyPr/>
        <a:lstStyle/>
        <a:p>
          <a:r>
            <a:rPr lang="fr-CA" dirty="0" smtClean="0"/>
            <a:t>Pourquoi?</a:t>
          </a:r>
          <a:endParaRPr lang="fr-CA" dirty="0"/>
        </a:p>
      </dgm:t>
    </dgm:pt>
    <dgm:pt modelId="{7A6A2C21-7EC3-4221-9941-F56823D62CBE}" type="parTrans" cxnId="{0E7CC715-332C-4DB0-B253-BBB03B18B8BB}">
      <dgm:prSet/>
      <dgm:spPr/>
      <dgm:t>
        <a:bodyPr/>
        <a:lstStyle/>
        <a:p>
          <a:endParaRPr lang="fr-CA"/>
        </a:p>
      </dgm:t>
    </dgm:pt>
    <dgm:pt modelId="{C7102E26-26C0-4ED7-AB5D-863CBF6BD55B}" type="sibTrans" cxnId="{0E7CC715-332C-4DB0-B253-BBB03B18B8BB}">
      <dgm:prSet/>
      <dgm:spPr/>
      <dgm:t>
        <a:bodyPr/>
        <a:lstStyle/>
        <a:p>
          <a:endParaRPr lang="fr-CA"/>
        </a:p>
      </dgm:t>
    </dgm:pt>
    <dgm:pt modelId="{47C39170-165E-4455-B080-11FDE17E032B}">
      <dgm:prSet phldrT="[Texte]" custT="1"/>
      <dgm:spPr/>
      <dgm:t>
        <a:bodyPr/>
        <a:lstStyle/>
        <a:p>
          <a:r>
            <a:rPr lang="fr-FR" sz="1200" dirty="0" smtClean="0"/>
            <a:t>Attestation reconnue par certains milieux de travail et qui offre l’opportunité d’accéder à davantage de types d’emplois</a:t>
          </a:r>
          <a:endParaRPr lang="fr-CA" sz="1200" dirty="0"/>
        </a:p>
      </dgm:t>
    </dgm:pt>
    <dgm:pt modelId="{C7F614E3-A753-4717-ABB8-57B8879575C1}" type="parTrans" cxnId="{67A91273-97DF-4403-B568-3CDADFDED581}">
      <dgm:prSet/>
      <dgm:spPr/>
      <dgm:t>
        <a:bodyPr/>
        <a:lstStyle/>
        <a:p>
          <a:endParaRPr lang="fr-CA"/>
        </a:p>
      </dgm:t>
    </dgm:pt>
    <dgm:pt modelId="{C7A91C91-0A61-4C32-849C-522843EA6F7D}" type="sibTrans" cxnId="{67A91273-97DF-4403-B568-3CDADFDED581}">
      <dgm:prSet/>
      <dgm:spPr/>
      <dgm:t>
        <a:bodyPr/>
        <a:lstStyle/>
        <a:p>
          <a:endParaRPr lang="fr-CA"/>
        </a:p>
      </dgm:t>
    </dgm:pt>
    <dgm:pt modelId="{965F6C12-444C-46E3-815E-BB70022AFCB5}">
      <dgm:prSet phldrT="[Texte]" custT="1"/>
      <dgm:spPr/>
      <dgm:t>
        <a:bodyPr/>
        <a:lstStyle/>
        <a:p>
          <a:r>
            <a:rPr lang="fr-FR" sz="1200" dirty="0" smtClean="0"/>
            <a:t>Rend l’étudiant admissible à la formation professionnelle de niveau secondaire (DEP) et à certains programmes menant à l’obtention d’une attestation d’études collégiales (AEC). </a:t>
          </a:r>
          <a:endParaRPr lang="fr-CA" sz="1200" dirty="0"/>
        </a:p>
      </dgm:t>
    </dgm:pt>
    <dgm:pt modelId="{31BA1A10-501E-4186-A632-5975E6CB4A1E}" type="parTrans" cxnId="{75A057F9-B556-4FFD-9855-C785C164650A}">
      <dgm:prSet/>
      <dgm:spPr/>
      <dgm:t>
        <a:bodyPr/>
        <a:lstStyle/>
        <a:p>
          <a:endParaRPr lang="fr-CA"/>
        </a:p>
      </dgm:t>
    </dgm:pt>
    <dgm:pt modelId="{62B28F80-4BB4-4BE2-94CF-CA39C2039E3C}" type="sibTrans" cxnId="{75A057F9-B556-4FFD-9855-C785C164650A}">
      <dgm:prSet/>
      <dgm:spPr/>
      <dgm:t>
        <a:bodyPr/>
        <a:lstStyle/>
        <a:p>
          <a:endParaRPr lang="fr-CA"/>
        </a:p>
      </dgm:t>
    </dgm:pt>
    <dgm:pt modelId="{3C12BFF7-E332-4294-9882-0EF96C9E24E1}">
      <dgm:prSet phldrT="[Texte]"/>
      <dgm:spPr/>
      <dgm:t>
        <a:bodyPr/>
        <a:lstStyle/>
        <a:p>
          <a:r>
            <a:rPr lang="fr-CA" dirty="0" smtClean="0"/>
            <a:t>Comment?</a:t>
          </a:r>
          <a:endParaRPr lang="fr-CA" dirty="0"/>
        </a:p>
      </dgm:t>
    </dgm:pt>
    <dgm:pt modelId="{C5B26BD5-8000-4D15-864E-A3BC4F8B8CAB}" type="parTrans" cxnId="{6B92F0B1-9747-4CC3-A0DE-18CB4AA05E9D}">
      <dgm:prSet/>
      <dgm:spPr/>
      <dgm:t>
        <a:bodyPr/>
        <a:lstStyle/>
        <a:p>
          <a:endParaRPr lang="fr-CA"/>
        </a:p>
      </dgm:t>
    </dgm:pt>
    <dgm:pt modelId="{7A6A5D71-3A34-424A-AAC3-67D45A591027}" type="sibTrans" cxnId="{6B92F0B1-9747-4CC3-A0DE-18CB4AA05E9D}">
      <dgm:prSet/>
      <dgm:spPr/>
      <dgm:t>
        <a:bodyPr/>
        <a:lstStyle/>
        <a:p>
          <a:endParaRPr lang="fr-CA"/>
        </a:p>
      </dgm:t>
    </dgm:pt>
    <dgm:pt modelId="{F9ED7929-75AB-49FF-821A-96948021D9CD}">
      <dgm:prSet custT="1"/>
      <dgm:spPr/>
      <dgm:t>
        <a:bodyPr/>
        <a:lstStyle/>
        <a:p>
          <a:pPr>
            <a:lnSpc>
              <a:spcPct val="100000"/>
            </a:lnSpc>
          </a:pPr>
          <a:r>
            <a:rPr lang="fr-FR" sz="1200" dirty="0" smtClean="0"/>
            <a:t>En collaboration avec </a:t>
          </a:r>
          <a:r>
            <a:rPr lang="fr-FR" sz="1200" dirty="0" err="1" smtClean="0"/>
            <a:t>CJEs</a:t>
          </a:r>
          <a:r>
            <a:rPr lang="fr-FR" sz="1200" dirty="0" smtClean="0"/>
            <a:t>, ateliers préparatoires aux différents tests en vue de l’obtention de l’AENS. </a:t>
          </a:r>
          <a:endParaRPr lang="fr-CA" sz="1200" dirty="0"/>
        </a:p>
      </dgm:t>
    </dgm:pt>
    <dgm:pt modelId="{AE19CB7E-E035-45F7-A58A-48CE3E828640}" type="parTrans" cxnId="{7CE4EF1D-078D-48EA-A09B-76AA8D21B8C8}">
      <dgm:prSet/>
      <dgm:spPr/>
      <dgm:t>
        <a:bodyPr/>
        <a:lstStyle/>
        <a:p>
          <a:endParaRPr lang="fr-CA"/>
        </a:p>
      </dgm:t>
    </dgm:pt>
    <dgm:pt modelId="{80A55DD5-7CDA-4481-972A-7C26B73541B0}" type="sibTrans" cxnId="{7CE4EF1D-078D-48EA-A09B-76AA8D21B8C8}">
      <dgm:prSet/>
      <dgm:spPr/>
      <dgm:t>
        <a:bodyPr/>
        <a:lstStyle/>
        <a:p>
          <a:endParaRPr lang="fr-CA"/>
        </a:p>
      </dgm:t>
    </dgm:pt>
    <dgm:pt modelId="{642C1D23-D1DE-4680-9E5D-38878B0366A9}">
      <dgm:prSet custT="1"/>
      <dgm:spPr/>
      <dgm:t>
        <a:bodyPr/>
        <a:lstStyle/>
        <a:p>
          <a:pPr>
            <a:lnSpc>
              <a:spcPct val="100000"/>
            </a:lnSpc>
          </a:pPr>
          <a:r>
            <a:rPr lang="fr-FR" sz="1200" dirty="0" smtClean="0"/>
            <a:t>Lors de la passation des tests, accompagnement par l’éducateur du CMS associé à son dossier.</a:t>
          </a:r>
          <a:endParaRPr lang="fr-CA" sz="1200" dirty="0" smtClean="0"/>
        </a:p>
      </dgm:t>
    </dgm:pt>
    <dgm:pt modelId="{816D4FED-75A3-4839-9777-C3838554FB2D}" type="parTrans" cxnId="{95AC699F-5CE7-4B28-8D3D-263EB3B5CCED}">
      <dgm:prSet/>
      <dgm:spPr/>
      <dgm:t>
        <a:bodyPr/>
        <a:lstStyle/>
        <a:p>
          <a:endParaRPr lang="fr-CA"/>
        </a:p>
      </dgm:t>
    </dgm:pt>
    <dgm:pt modelId="{EFABDA87-841E-48BD-BB25-551CB26226AD}" type="sibTrans" cxnId="{95AC699F-5CE7-4B28-8D3D-263EB3B5CCED}">
      <dgm:prSet/>
      <dgm:spPr/>
      <dgm:t>
        <a:bodyPr/>
        <a:lstStyle/>
        <a:p>
          <a:endParaRPr lang="fr-CA"/>
        </a:p>
      </dgm:t>
    </dgm:pt>
    <dgm:pt modelId="{8A081A09-2B2B-4E8D-B1C1-9E32DEA81495}">
      <dgm:prSet/>
      <dgm:spPr/>
      <dgm:t>
        <a:bodyPr/>
        <a:lstStyle/>
        <a:p>
          <a:pPr>
            <a:lnSpc>
              <a:spcPct val="90000"/>
            </a:lnSpc>
          </a:pPr>
          <a:endParaRPr lang="fr-CA" sz="800" dirty="0"/>
        </a:p>
      </dgm:t>
    </dgm:pt>
    <dgm:pt modelId="{3129E1B2-DD35-49DE-8E8B-D9D8839F285B}" type="parTrans" cxnId="{4F91648B-AEF3-43C5-9812-05606B55E09C}">
      <dgm:prSet/>
      <dgm:spPr/>
      <dgm:t>
        <a:bodyPr/>
        <a:lstStyle/>
        <a:p>
          <a:endParaRPr lang="fr-CA"/>
        </a:p>
      </dgm:t>
    </dgm:pt>
    <dgm:pt modelId="{1BA7F91D-8F89-4190-A077-35D35F8CE432}" type="sibTrans" cxnId="{4F91648B-AEF3-43C5-9812-05606B55E09C}">
      <dgm:prSet/>
      <dgm:spPr/>
      <dgm:t>
        <a:bodyPr/>
        <a:lstStyle/>
        <a:p>
          <a:endParaRPr lang="fr-CA"/>
        </a:p>
      </dgm:t>
    </dgm:pt>
    <dgm:pt modelId="{9BFD49C2-32E1-463C-9FA8-5677FEBCAB34}">
      <dgm:prSet custT="1"/>
      <dgm:spPr/>
      <dgm:t>
        <a:bodyPr/>
        <a:lstStyle/>
        <a:p>
          <a:pPr>
            <a:lnSpc>
              <a:spcPct val="100000"/>
            </a:lnSpc>
          </a:pPr>
          <a:r>
            <a:rPr lang="fr-FR" sz="1200" b="0" dirty="0" smtClean="0"/>
            <a:t>Développement d’un service d’aide aux devoirs soutenant la réussite académique </a:t>
          </a:r>
          <a:r>
            <a:rPr lang="fr-FR" sz="1200" dirty="0" smtClean="0"/>
            <a:t>de nos jeunes faisant partie du parcours scolaire régulier.</a:t>
          </a:r>
          <a:endParaRPr lang="fr-CA" sz="1200" dirty="0" smtClean="0"/>
        </a:p>
      </dgm:t>
    </dgm:pt>
    <dgm:pt modelId="{31686235-99F9-48DB-81BE-C9EC2B12E389}" type="parTrans" cxnId="{57FD13E8-D599-47FF-AB94-36112ACBCF0C}">
      <dgm:prSet/>
      <dgm:spPr/>
      <dgm:t>
        <a:bodyPr/>
        <a:lstStyle/>
        <a:p>
          <a:endParaRPr lang="fr-CA"/>
        </a:p>
      </dgm:t>
    </dgm:pt>
    <dgm:pt modelId="{4FF3DD31-0929-475C-93A5-9D50ACE98E5C}" type="sibTrans" cxnId="{57FD13E8-D599-47FF-AB94-36112ACBCF0C}">
      <dgm:prSet/>
      <dgm:spPr/>
      <dgm:t>
        <a:bodyPr/>
        <a:lstStyle/>
        <a:p>
          <a:endParaRPr lang="fr-CA"/>
        </a:p>
      </dgm:t>
    </dgm:pt>
    <dgm:pt modelId="{8D6CB76A-AA01-40A9-A1CA-FE1E851933AE}" type="pres">
      <dgm:prSet presAssocID="{6183F3AF-1C11-411E-995E-D62DD7440BEF}" presName="linearFlow" presStyleCnt="0">
        <dgm:presLayoutVars>
          <dgm:dir/>
          <dgm:animLvl val="lvl"/>
          <dgm:resizeHandles val="exact"/>
        </dgm:presLayoutVars>
      </dgm:prSet>
      <dgm:spPr/>
      <dgm:t>
        <a:bodyPr/>
        <a:lstStyle/>
        <a:p>
          <a:endParaRPr lang="fr-CA"/>
        </a:p>
      </dgm:t>
    </dgm:pt>
    <dgm:pt modelId="{4E996823-4A61-41FB-88DF-7FF1CB4AEE13}" type="pres">
      <dgm:prSet presAssocID="{5E413A23-79CE-4199-8CD4-FCDEF3777B1B}" presName="composite" presStyleCnt="0"/>
      <dgm:spPr/>
    </dgm:pt>
    <dgm:pt modelId="{1CD46727-B169-4DE0-A0E6-0BFB1BA11639}" type="pres">
      <dgm:prSet presAssocID="{5E413A23-79CE-4199-8CD4-FCDEF3777B1B}" presName="parentText" presStyleLbl="alignNode1" presStyleIdx="0" presStyleCnt="4">
        <dgm:presLayoutVars>
          <dgm:chMax val="1"/>
          <dgm:bulletEnabled val="1"/>
        </dgm:presLayoutVars>
      </dgm:prSet>
      <dgm:spPr/>
      <dgm:t>
        <a:bodyPr/>
        <a:lstStyle/>
        <a:p>
          <a:endParaRPr lang="fr-CA"/>
        </a:p>
      </dgm:t>
    </dgm:pt>
    <dgm:pt modelId="{19A8FDB7-03EA-4C11-B94F-0EC262E702CD}" type="pres">
      <dgm:prSet presAssocID="{5E413A23-79CE-4199-8CD4-FCDEF3777B1B}" presName="descendantText" presStyleLbl="alignAcc1" presStyleIdx="0" presStyleCnt="4">
        <dgm:presLayoutVars>
          <dgm:bulletEnabled val="1"/>
        </dgm:presLayoutVars>
      </dgm:prSet>
      <dgm:spPr/>
      <dgm:t>
        <a:bodyPr/>
        <a:lstStyle/>
        <a:p>
          <a:endParaRPr lang="fr-CA"/>
        </a:p>
      </dgm:t>
    </dgm:pt>
    <dgm:pt modelId="{4ABBA7F3-9E21-40FE-9A3F-DA079BE03549}" type="pres">
      <dgm:prSet presAssocID="{07BA9363-4668-4651-A83E-25B72038A758}" presName="sp" presStyleCnt="0"/>
      <dgm:spPr/>
    </dgm:pt>
    <dgm:pt modelId="{81325238-A5C6-477B-BF73-9AC72F6410B3}" type="pres">
      <dgm:prSet presAssocID="{9BCEC1DF-0BFA-49E7-B59C-9901FCD637F6}" presName="composite" presStyleCnt="0"/>
      <dgm:spPr/>
    </dgm:pt>
    <dgm:pt modelId="{80176FE2-0903-418C-97C6-B074C5298CDE}" type="pres">
      <dgm:prSet presAssocID="{9BCEC1DF-0BFA-49E7-B59C-9901FCD637F6}" presName="parentText" presStyleLbl="alignNode1" presStyleIdx="1" presStyleCnt="4">
        <dgm:presLayoutVars>
          <dgm:chMax val="1"/>
          <dgm:bulletEnabled val="1"/>
        </dgm:presLayoutVars>
      </dgm:prSet>
      <dgm:spPr/>
      <dgm:t>
        <a:bodyPr/>
        <a:lstStyle/>
        <a:p>
          <a:endParaRPr lang="fr-CA"/>
        </a:p>
      </dgm:t>
    </dgm:pt>
    <dgm:pt modelId="{6B620204-2EBF-4467-9389-E31816435938}" type="pres">
      <dgm:prSet presAssocID="{9BCEC1DF-0BFA-49E7-B59C-9901FCD637F6}" presName="descendantText" presStyleLbl="alignAcc1" presStyleIdx="1" presStyleCnt="4">
        <dgm:presLayoutVars>
          <dgm:bulletEnabled val="1"/>
        </dgm:presLayoutVars>
      </dgm:prSet>
      <dgm:spPr/>
      <dgm:t>
        <a:bodyPr/>
        <a:lstStyle/>
        <a:p>
          <a:endParaRPr lang="fr-CA"/>
        </a:p>
      </dgm:t>
    </dgm:pt>
    <dgm:pt modelId="{85EDA914-BD9F-4882-A249-83800F62382F}" type="pres">
      <dgm:prSet presAssocID="{EDD51E0D-50F7-4AE3-8FA9-1B2D8CC7A6F1}" presName="sp" presStyleCnt="0"/>
      <dgm:spPr/>
    </dgm:pt>
    <dgm:pt modelId="{968E3E0A-1AC3-4BAD-80D7-E8CF807A475D}" type="pres">
      <dgm:prSet presAssocID="{9431E537-ED7C-4B31-AB4A-EB02336F1F6C}" presName="composite" presStyleCnt="0"/>
      <dgm:spPr/>
    </dgm:pt>
    <dgm:pt modelId="{DB527EAD-B781-4BED-8617-ACF11466B4F7}" type="pres">
      <dgm:prSet presAssocID="{9431E537-ED7C-4B31-AB4A-EB02336F1F6C}" presName="parentText" presStyleLbl="alignNode1" presStyleIdx="2" presStyleCnt="4">
        <dgm:presLayoutVars>
          <dgm:chMax val="1"/>
          <dgm:bulletEnabled val="1"/>
        </dgm:presLayoutVars>
      </dgm:prSet>
      <dgm:spPr/>
      <dgm:t>
        <a:bodyPr/>
        <a:lstStyle/>
        <a:p>
          <a:endParaRPr lang="fr-CA"/>
        </a:p>
      </dgm:t>
    </dgm:pt>
    <dgm:pt modelId="{38D8CF97-2762-4CA2-A7E9-0AD7F76CCFFE}" type="pres">
      <dgm:prSet presAssocID="{9431E537-ED7C-4B31-AB4A-EB02336F1F6C}" presName="descendantText" presStyleLbl="alignAcc1" presStyleIdx="2" presStyleCnt="4">
        <dgm:presLayoutVars>
          <dgm:bulletEnabled val="1"/>
        </dgm:presLayoutVars>
      </dgm:prSet>
      <dgm:spPr/>
      <dgm:t>
        <a:bodyPr/>
        <a:lstStyle/>
        <a:p>
          <a:endParaRPr lang="fr-CA"/>
        </a:p>
      </dgm:t>
    </dgm:pt>
    <dgm:pt modelId="{5E2BAC9E-FE21-4849-9297-E300D4B95582}" type="pres">
      <dgm:prSet presAssocID="{C7102E26-26C0-4ED7-AB5D-863CBF6BD55B}" presName="sp" presStyleCnt="0"/>
      <dgm:spPr/>
    </dgm:pt>
    <dgm:pt modelId="{5949CCF0-E79B-4A23-9178-670C493E5E6B}" type="pres">
      <dgm:prSet presAssocID="{3C12BFF7-E332-4294-9882-0EF96C9E24E1}" presName="composite" presStyleCnt="0"/>
      <dgm:spPr/>
    </dgm:pt>
    <dgm:pt modelId="{36A83775-88A0-4E2A-84DB-A86359C70B18}" type="pres">
      <dgm:prSet presAssocID="{3C12BFF7-E332-4294-9882-0EF96C9E24E1}" presName="parentText" presStyleLbl="alignNode1" presStyleIdx="3" presStyleCnt="4">
        <dgm:presLayoutVars>
          <dgm:chMax val="1"/>
          <dgm:bulletEnabled val="1"/>
        </dgm:presLayoutVars>
      </dgm:prSet>
      <dgm:spPr/>
      <dgm:t>
        <a:bodyPr/>
        <a:lstStyle/>
        <a:p>
          <a:endParaRPr lang="fr-CA"/>
        </a:p>
      </dgm:t>
    </dgm:pt>
    <dgm:pt modelId="{40BEE43C-1038-4592-9D63-CC6C9126231C}" type="pres">
      <dgm:prSet presAssocID="{3C12BFF7-E332-4294-9882-0EF96C9E24E1}" presName="descendantText" presStyleLbl="alignAcc1" presStyleIdx="3" presStyleCnt="4">
        <dgm:presLayoutVars>
          <dgm:bulletEnabled val="1"/>
        </dgm:presLayoutVars>
      </dgm:prSet>
      <dgm:spPr/>
      <dgm:t>
        <a:bodyPr/>
        <a:lstStyle/>
        <a:p>
          <a:endParaRPr lang="fr-CA"/>
        </a:p>
      </dgm:t>
    </dgm:pt>
  </dgm:ptLst>
  <dgm:cxnLst>
    <dgm:cxn modelId="{7CE4EF1D-078D-48EA-A09B-76AA8D21B8C8}" srcId="{3C12BFF7-E332-4294-9882-0EF96C9E24E1}" destId="{F9ED7929-75AB-49FF-821A-96948021D9CD}" srcOrd="0" destOrd="0" parTransId="{AE19CB7E-E035-45F7-A58A-48CE3E828640}" sibTransId="{80A55DD5-7CDA-4481-972A-7C26B73541B0}"/>
    <dgm:cxn modelId="{30FB7874-8168-4F77-BDFC-44518067AD01}" srcId="{5E413A23-79CE-4199-8CD4-FCDEF3777B1B}" destId="{944A6DC0-5E93-4A34-BC80-988EB9816CB3}" srcOrd="0" destOrd="0" parTransId="{F649BFF6-0279-4DB5-939B-ED14E7B05D41}" sibTransId="{82D17573-B5CD-4E3D-B986-679B903E4CCB}"/>
    <dgm:cxn modelId="{4F91648B-AEF3-43C5-9812-05606B55E09C}" srcId="{3C12BFF7-E332-4294-9882-0EF96C9E24E1}" destId="{8A081A09-2B2B-4E8D-B1C1-9E32DEA81495}" srcOrd="3" destOrd="0" parTransId="{3129E1B2-DD35-49DE-8E8B-D9D8839F285B}" sibTransId="{1BA7F91D-8F89-4190-A077-35D35F8CE432}"/>
    <dgm:cxn modelId="{B730CC4F-7A03-421C-A037-21AB79B8723B}" type="presOf" srcId="{3C12BFF7-E332-4294-9882-0EF96C9E24E1}" destId="{36A83775-88A0-4E2A-84DB-A86359C70B18}" srcOrd="0" destOrd="0" presId="urn:microsoft.com/office/officeart/2005/8/layout/chevron2"/>
    <dgm:cxn modelId="{A3AD7F3B-5BBC-4DEF-8C33-02E286095D45}" srcId="{9BCEC1DF-0BFA-49E7-B59C-9901FCD637F6}" destId="{5F30FDB3-F9E3-45CE-9D95-8D8A9B8264DF}" srcOrd="1" destOrd="0" parTransId="{F8358882-823D-4E65-972C-98A3D44CB428}" sibTransId="{11F59791-3684-4D32-91B0-D9259D433D29}"/>
    <dgm:cxn modelId="{072A8C4D-3129-457B-8D06-32D41BB4B83A}" type="presOf" srcId="{9BCEC1DF-0BFA-49E7-B59C-9901FCD637F6}" destId="{80176FE2-0903-418C-97C6-B074C5298CDE}" srcOrd="0" destOrd="0" presId="urn:microsoft.com/office/officeart/2005/8/layout/chevron2"/>
    <dgm:cxn modelId="{BA5C2C41-1E94-46A0-99BC-E91712C8E75C}" type="presOf" srcId="{5E413A23-79CE-4199-8CD4-FCDEF3777B1B}" destId="{1CD46727-B169-4DE0-A0E6-0BFB1BA11639}" srcOrd="0" destOrd="0" presId="urn:microsoft.com/office/officeart/2005/8/layout/chevron2"/>
    <dgm:cxn modelId="{6B92F0B1-9747-4CC3-A0DE-18CB4AA05E9D}" srcId="{6183F3AF-1C11-411E-995E-D62DD7440BEF}" destId="{3C12BFF7-E332-4294-9882-0EF96C9E24E1}" srcOrd="3" destOrd="0" parTransId="{C5B26BD5-8000-4D15-864E-A3BC4F8B8CAB}" sibTransId="{7A6A5D71-3A34-424A-AAC3-67D45A591027}"/>
    <dgm:cxn modelId="{9A60C3B0-8EE3-413A-B6D4-74423DDF5E85}" type="presOf" srcId="{6183F3AF-1C11-411E-995E-D62DD7440BEF}" destId="{8D6CB76A-AA01-40A9-A1CA-FE1E851933AE}" srcOrd="0" destOrd="0" presId="urn:microsoft.com/office/officeart/2005/8/layout/chevron2"/>
    <dgm:cxn modelId="{E20B6981-2E48-434F-9D7D-9B4FE43FC590}" type="presOf" srcId="{8A081A09-2B2B-4E8D-B1C1-9E32DEA81495}" destId="{40BEE43C-1038-4592-9D63-CC6C9126231C}" srcOrd="0" destOrd="3" presId="urn:microsoft.com/office/officeart/2005/8/layout/chevron2"/>
    <dgm:cxn modelId="{C478B387-6913-4A92-A2ED-85C184910DA1}" type="presOf" srcId="{965F6C12-444C-46E3-815E-BB70022AFCB5}" destId="{38D8CF97-2762-4CA2-A7E9-0AD7F76CCFFE}" srcOrd="0" destOrd="1" presId="urn:microsoft.com/office/officeart/2005/8/layout/chevron2"/>
    <dgm:cxn modelId="{0E7CC715-332C-4DB0-B253-BBB03B18B8BB}" srcId="{6183F3AF-1C11-411E-995E-D62DD7440BEF}" destId="{9431E537-ED7C-4B31-AB4A-EB02336F1F6C}" srcOrd="2" destOrd="0" parTransId="{7A6A2C21-7EC3-4221-9941-F56823D62CBE}" sibTransId="{C7102E26-26C0-4ED7-AB5D-863CBF6BD55B}"/>
    <dgm:cxn modelId="{B4FA0805-266B-483C-8591-6ADB50F84194}" type="presOf" srcId="{9BFD49C2-32E1-463C-9FA8-5677FEBCAB34}" destId="{40BEE43C-1038-4592-9D63-CC6C9126231C}" srcOrd="0" destOrd="2" presId="urn:microsoft.com/office/officeart/2005/8/layout/chevron2"/>
    <dgm:cxn modelId="{1997734C-3B27-4F2A-BF8B-6E61983877F8}" type="presOf" srcId="{E0A8D171-4A33-4752-A67E-2AA1555DD7F0}" destId="{6B620204-2EBF-4467-9389-E31816435938}" srcOrd="0" destOrd="0" presId="urn:microsoft.com/office/officeart/2005/8/layout/chevron2"/>
    <dgm:cxn modelId="{77956230-9B0F-4359-8BF8-D1FD5E0208F4}" type="presOf" srcId="{642C1D23-D1DE-4680-9E5D-38878B0366A9}" destId="{40BEE43C-1038-4592-9D63-CC6C9126231C}" srcOrd="0" destOrd="1" presId="urn:microsoft.com/office/officeart/2005/8/layout/chevron2"/>
    <dgm:cxn modelId="{57FD13E8-D599-47FF-AB94-36112ACBCF0C}" srcId="{3C12BFF7-E332-4294-9882-0EF96C9E24E1}" destId="{9BFD49C2-32E1-463C-9FA8-5677FEBCAB34}" srcOrd="2" destOrd="0" parTransId="{31686235-99F9-48DB-81BE-C9EC2B12E389}" sibTransId="{4FF3DD31-0929-475C-93A5-9D50ACE98E5C}"/>
    <dgm:cxn modelId="{75A057F9-B556-4FFD-9855-C785C164650A}" srcId="{9431E537-ED7C-4B31-AB4A-EB02336F1F6C}" destId="{965F6C12-444C-46E3-815E-BB70022AFCB5}" srcOrd="1" destOrd="0" parTransId="{31BA1A10-501E-4186-A632-5975E6CB4A1E}" sibTransId="{62B28F80-4BB4-4BE2-94CF-CA39C2039E3C}"/>
    <dgm:cxn modelId="{E3875163-40D0-45E7-A128-0829EEFC5465}" type="presOf" srcId="{9431E537-ED7C-4B31-AB4A-EB02336F1F6C}" destId="{DB527EAD-B781-4BED-8617-ACF11466B4F7}" srcOrd="0" destOrd="0" presId="urn:microsoft.com/office/officeart/2005/8/layout/chevron2"/>
    <dgm:cxn modelId="{AC0A791C-B0C5-4B41-8BCF-8535BB61DD56}" type="presOf" srcId="{47C39170-165E-4455-B080-11FDE17E032B}" destId="{38D8CF97-2762-4CA2-A7E9-0AD7F76CCFFE}" srcOrd="0" destOrd="0" presId="urn:microsoft.com/office/officeart/2005/8/layout/chevron2"/>
    <dgm:cxn modelId="{B9244C42-B3C4-4B8B-A944-431B593C939F}" srcId="{6183F3AF-1C11-411E-995E-D62DD7440BEF}" destId="{5E413A23-79CE-4199-8CD4-FCDEF3777B1B}" srcOrd="0" destOrd="0" parTransId="{FDE78F29-930F-4288-AD01-44EE878B3F09}" sibTransId="{07BA9363-4668-4651-A83E-25B72038A758}"/>
    <dgm:cxn modelId="{22EAB01F-C096-4459-9232-D80BF59D7C18}" type="presOf" srcId="{13748B23-8A14-4CE4-B62E-48F4D79B1A5B}" destId="{19A8FDB7-03EA-4C11-B94F-0EC262E702CD}" srcOrd="0" destOrd="1" presId="urn:microsoft.com/office/officeart/2005/8/layout/chevron2"/>
    <dgm:cxn modelId="{B09C4D35-5E0F-4DB7-8067-FCAE5DC2B111}" srcId="{6183F3AF-1C11-411E-995E-D62DD7440BEF}" destId="{9BCEC1DF-0BFA-49E7-B59C-9901FCD637F6}" srcOrd="1" destOrd="0" parTransId="{116C650C-28E5-484D-B725-6F685D21E7BB}" sibTransId="{EDD51E0D-50F7-4AE3-8FA9-1B2D8CC7A6F1}"/>
    <dgm:cxn modelId="{5EC15AEB-8F55-4A43-93C7-150CB47929DF}" srcId="{5E413A23-79CE-4199-8CD4-FCDEF3777B1B}" destId="{13748B23-8A14-4CE4-B62E-48F4D79B1A5B}" srcOrd="1" destOrd="0" parTransId="{45937763-C815-451B-B4DA-233045CFB4B2}" sibTransId="{41A729AE-18A4-4032-9D77-2C2A48F13080}"/>
    <dgm:cxn modelId="{557ACD49-1AA0-4CC8-B61F-24BF327718E2}" srcId="{9BCEC1DF-0BFA-49E7-B59C-9901FCD637F6}" destId="{E0A8D171-4A33-4752-A67E-2AA1555DD7F0}" srcOrd="0" destOrd="0" parTransId="{CE3199A1-6833-4CA1-85F8-07798476BAD8}" sibTransId="{16682451-02DC-4AE3-8C39-E8282FBB4A58}"/>
    <dgm:cxn modelId="{8691F91C-12D8-4775-A2AE-5C529E4D245E}" type="presOf" srcId="{F9ED7929-75AB-49FF-821A-96948021D9CD}" destId="{40BEE43C-1038-4592-9D63-CC6C9126231C}" srcOrd="0" destOrd="0" presId="urn:microsoft.com/office/officeart/2005/8/layout/chevron2"/>
    <dgm:cxn modelId="{67A91273-97DF-4403-B568-3CDADFDED581}" srcId="{9431E537-ED7C-4B31-AB4A-EB02336F1F6C}" destId="{47C39170-165E-4455-B080-11FDE17E032B}" srcOrd="0" destOrd="0" parTransId="{C7F614E3-A753-4717-ABB8-57B8879575C1}" sibTransId="{C7A91C91-0A61-4C32-849C-522843EA6F7D}"/>
    <dgm:cxn modelId="{95AC699F-5CE7-4B28-8D3D-263EB3B5CCED}" srcId="{3C12BFF7-E332-4294-9882-0EF96C9E24E1}" destId="{642C1D23-D1DE-4680-9E5D-38878B0366A9}" srcOrd="1" destOrd="0" parTransId="{816D4FED-75A3-4839-9777-C3838554FB2D}" sibTransId="{EFABDA87-841E-48BD-BB25-551CB26226AD}"/>
    <dgm:cxn modelId="{A014FE68-D169-4819-B49F-71A38C254C29}" type="presOf" srcId="{5F30FDB3-F9E3-45CE-9D95-8D8A9B8264DF}" destId="{6B620204-2EBF-4467-9389-E31816435938}" srcOrd="0" destOrd="1" presId="urn:microsoft.com/office/officeart/2005/8/layout/chevron2"/>
    <dgm:cxn modelId="{59CEEB08-6F90-47BA-9C00-E9A03EBB97D2}" type="presOf" srcId="{944A6DC0-5E93-4A34-BC80-988EB9816CB3}" destId="{19A8FDB7-03EA-4C11-B94F-0EC262E702CD}" srcOrd="0" destOrd="0" presId="urn:microsoft.com/office/officeart/2005/8/layout/chevron2"/>
    <dgm:cxn modelId="{27094378-1838-423E-8662-384EE6FBEB25}" type="presParOf" srcId="{8D6CB76A-AA01-40A9-A1CA-FE1E851933AE}" destId="{4E996823-4A61-41FB-88DF-7FF1CB4AEE13}" srcOrd="0" destOrd="0" presId="urn:microsoft.com/office/officeart/2005/8/layout/chevron2"/>
    <dgm:cxn modelId="{A48C71E9-D170-4025-AFD1-D848C642003F}" type="presParOf" srcId="{4E996823-4A61-41FB-88DF-7FF1CB4AEE13}" destId="{1CD46727-B169-4DE0-A0E6-0BFB1BA11639}" srcOrd="0" destOrd="0" presId="urn:microsoft.com/office/officeart/2005/8/layout/chevron2"/>
    <dgm:cxn modelId="{8A54DC2D-017F-431B-A03C-F27C59E7C66E}" type="presParOf" srcId="{4E996823-4A61-41FB-88DF-7FF1CB4AEE13}" destId="{19A8FDB7-03EA-4C11-B94F-0EC262E702CD}" srcOrd="1" destOrd="0" presId="urn:microsoft.com/office/officeart/2005/8/layout/chevron2"/>
    <dgm:cxn modelId="{8A7B38C0-3698-4C1D-9116-602584CFAA61}" type="presParOf" srcId="{8D6CB76A-AA01-40A9-A1CA-FE1E851933AE}" destId="{4ABBA7F3-9E21-40FE-9A3F-DA079BE03549}" srcOrd="1" destOrd="0" presId="urn:microsoft.com/office/officeart/2005/8/layout/chevron2"/>
    <dgm:cxn modelId="{B822F7FF-8004-4F5E-AAC8-7E32055FCCDC}" type="presParOf" srcId="{8D6CB76A-AA01-40A9-A1CA-FE1E851933AE}" destId="{81325238-A5C6-477B-BF73-9AC72F6410B3}" srcOrd="2" destOrd="0" presId="urn:microsoft.com/office/officeart/2005/8/layout/chevron2"/>
    <dgm:cxn modelId="{5CB7C377-1873-4600-A080-0DE6CAD8EFF3}" type="presParOf" srcId="{81325238-A5C6-477B-BF73-9AC72F6410B3}" destId="{80176FE2-0903-418C-97C6-B074C5298CDE}" srcOrd="0" destOrd="0" presId="urn:microsoft.com/office/officeart/2005/8/layout/chevron2"/>
    <dgm:cxn modelId="{12DDEFF9-8C4B-4AA5-9663-76A3127F9041}" type="presParOf" srcId="{81325238-A5C6-477B-BF73-9AC72F6410B3}" destId="{6B620204-2EBF-4467-9389-E31816435938}" srcOrd="1" destOrd="0" presId="urn:microsoft.com/office/officeart/2005/8/layout/chevron2"/>
    <dgm:cxn modelId="{627DEE6D-D19A-4938-85A0-4F3238D2E1F4}" type="presParOf" srcId="{8D6CB76A-AA01-40A9-A1CA-FE1E851933AE}" destId="{85EDA914-BD9F-4882-A249-83800F62382F}" srcOrd="3" destOrd="0" presId="urn:microsoft.com/office/officeart/2005/8/layout/chevron2"/>
    <dgm:cxn modelId="{FF790967-92FE-4ABE-B397-66D9CD776BF2}" type="presParOf" srcId="{8D6CB76A-AA01-40A9-A1CA-FE1E851933AE}" destId="{968E3E0A-1AC3-4BAD-80D7-E8CF807A475D}" srcOrd="4" destOrd="0" presId="urn:microsoft.com/office/officeart/2005/8/layout/chevron2"/>
    <dgm:cxn modelId="{2F814710-24CB-413D-A2CD-9400725AEFF5}" type="presParOf" srcId="{968E3E0A-1AC3-4BAD-80D7-E8CF807A475D}" destId="{DB527EAD-B781-4BED-8617-ACF11466B4F7}" srcOrd="0" destOrd="0" presId="urn:microsoft.com/office/officeart/2005/8/layout/chevron2"/>
    <dgm:cxn modelId="{8D79A391-852A-4767-A0EF-29923C2728FD}" type="presParOf" srcId="{968E3E0A-1AC3-4BAD-80D7-E8CF807A475D}" destId="{38D8CF97-2762-4CA2-A7E9-0AD7F76CCFFE}" srcOrd="1" destOrd="0" presId="urn:microsoft.com/office/officeart/2005/8/layout/chevron2"/>
    <dgm:cxn modelId="{A092B90D-FDAC-41AF-A8E4-47CB38545BED}" type="presParOf" srcId="{8D6CB76A-AA01-40A9-A1CA-FE1E851933AE}" destId="{5E2BAC9E-FE21-4849-9297-E300D4B95582}" srcOrd="5" destOrd="0" presId="urn:microsoft.com/office/officeart/2005/8/layout/chevron2"/>
    <dgm:cxn modelId="{A98956A1-4FC2-41CE-A01F-457A4ADD0957}" type="presParOf" srcId="{8D6CB76A-AA01-40A9-A1CA-FE1E851933AE}" destId="{5949CCF0-E79B-4A23-9178-670C493E5E6B}" srcOrd="6" destOrd="0" presId="urn:microsoft.com/office/officeart/2005/8/layout/chevron2"/>
    <dgm:cxn modelId="{870A0950-F40E-4661-BBAD-990F900E2016}" type="presParOf" srcId="{5949CCF0-E79B-4A23-9178-670C493E5E6B}" destId="{36A83775-88A0-4E2A-84DB-A86359C70B18}" srcOrd="0" destOrd="0" presId="urn:microsoft.com/office/officeart/2005/8/layout/chevron2"/>
    <dgm:cxn modelId="{1CC72325-2664-4DA0-B917-5DE5655F77B2}" type="presParOf" srcId="{5949CCF0-E79B-4A23-9178-670C493E5E6B}" destId="{40BEE43C-1038-4592-9D63-CC6C9126231C}"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75DA27F-7AB4-4B01-B84C-EEBEF67337DF}" type="doc">
      <dgm:prSet loTypeId="urn:microsoft.com/office/officeart/2005/8/layout/vList5" loCatId="list" qsTypeId="urn:microsoft.com/office/officeart/2005/8/quickstyle/simple5" qsCatId="simple" csTypeId="urn:microsoft.com/office/officeart/2005/8/colors/accent5_3" csCatId="accent5" phldr="1"/>
      <dgm:spPr/>
      <dgm:t>
        <a:bodyPr/>
        <a:lstStyle/>
        <a:p>
          <a:endParaRPr lang="fr-CA"/>
        </a:p>
      </dgm:t>
    </dgm:pt>
    <dgm:pt modelId="{4C120BBC-C96E-46C2-AB9D-E1F7AD9518C6}">
      <dgm:prSet phldrT="[Texte]" custT="1"/>
      <dgm:spPr/>
      <dgm:t>
        <a:bodyPr/>
        <a:lstStyle/>
        <a:p>
          <a:r>
            <a:rPr lang="fr-CA" sz="3200" dirty="0" smtClean="0"/>
            <a:t>An 1</a:t>
          </a:r>
        </a:p>
      </dgm:t>
    </dgm:pt>
    <dgm:pt modelId="{AAE4AFE2-1E12-44C1-BFA0-1D4D5D45EE52}" type="parTrans" cxnId="{0507C183-39E6-4F03-B87E-32FE9E1A1AEB}">
      <dgm:prSet/>
      <dgm:spPr/>
      <dgm:t>
        <a:bodyPr/>
        <a:lstStyle/>
        <a:p>
          <a:endParaRPr lang="fr-CA"/>
        </a:p>
      </dgm:t>
    </dgm:pt>
    <dgm:pt modelId="{D3547765-9A4E-486A-97A8-92AEDC36E57A}" type="sibTrans" cxnId="{0507C183-39E6-4F03-B87E-32FE9E1A1AEB}">
      <dgm:prSet/>
      <dgm:spPr/>
      <dgm:t>
        <a:bodyPr/>
        <a:lstStyle/>
        <a:p>
          <a:endParaRPr lang="fr-CA"/>
        </a:p>
      </dgm:t>
    </dgm:pt>
    <dgm:pt modelId="{30025B08-0726-4B3C-9D50-3458958BC000}">
      <dgm:prSet phldrT="[Texte]"/>
      <dgm:spPr/>
      <dgm:t>
        <a:bodyPr/>
        <a:lstStyle/>
        <a:p>
          <a:r>
            <a:rPr lang="fr-CA" dirty="0" smtClean="0"/>
            <a:t>Concertation et prise d’informations pour la mise en place d’ateliers de soutien pour les tests d’équivalence secondaire  5 au Centre  multi-services </a:t>
          </a:r>
          <a:endParaRPr lang="fr-CA" dirty="0"/>
        </a:p>
      </dgm:t>
    </dgm:pt>
    <dgm:pt modelId="{E603613D-0102-4FCE-BE1B-A469801C795D}" type="parTrans" cxnId="{807E322C-A509-46CA-8B8E-249084CE5EF2}">
      <dgm:prSet/>
      <dgm:spPr/>
      <dgm:t>
        <a:bodyPr/>
        <a:lstStyle/>
        <a:p>
          <a:endParaRPr lang="fr-CA"/>
        </a:p>
      </dgm:t>
    </dgm:pt>
    <dgm:pt modelId="{5EC9F9DF-62DB-430B-BC8F-B5185C2B8272}" type="sibTrans" cxnId="{807E322C-A509-46CA-8B8E-249084CE5EF2}">
      <dgm:prSet/>
      <dgm:spPr/>
      <dgm:t>
        <a:bodyPr/>
        <a:lstStyle/>
        <a:p>
          <a:endParaRPr lang="fr-CA"/>
        </a:p>
      </dgm:t>
    </dgm:pt>
    <dgm:pt modelId="{9255BA03-A74E-40AC-9EFE-BA26EF2A07E3}">
      <dgm:prSet phldrT="[Texte]" custT="1"/>
      <dgm:spPr/>
      <dgm:t>
        <a:bodyPr/>
        <a:lstStyle/>
        <a:p>
          <a:r>
            <a:rPr lang="fr-CA" sz="3200" dirty="0" smtClean="0"/>
            <a:t>An 2</a:t>
          </a:r>
          <a:endParaRPr lang="fr-CA" sz="3200" dirty="0"/>
        </a:p>
      </dgm:t>
    </dgm:pt>
    <dgm:pt modelId="{B5B84614-8970-4909-895C-5C1DBFEA61B0}" type="parTrans" cxnId="{0F10CEDB-53C6-47AE-B7FB-640293D7080D}">
      <dgm:prSet/>
      <dgm:spPr/>
      <dgm:t>
        <a:bodyPr/>
        <a:lstStyle/>
        <a:p>
          <a:endParaRPr lang="fr-CA"/>
        </a:p>
      </dgm:t>
    </dgm:pt>
    <dgm:pt modelId="{73509EB4-F2F2-4680-8B96-8A695BD53845}" type="sibTrans" cxnId="{0F10CEDB-53C6-47AE-B7FB-640293D7080D}">
      <dgm:prSet/>
      <dgm:spPr/>
      <dgm:t>
        <a:bodyPr/>
        <a:lstStyle/>
        <a:p>
          <a:endParaRPr lang="fr-CA"/>
        </a:p>
      </dgm:t>
    </dgm:pt>
    <dgm:pt modelId="{3E998F60-B05D-41E9-9371-DDF7AE894CF7}">
      <dgm:prSet phldrT="[Texte]"/>
      <dgm:spPr/>
      <dgm:t>
        <a:bodyPr/>
        <a:lstStyle/>
        <a:p>
          <a:r>
            <a:rPr lang="fr-CA" dirty="0" smtClean="0"/>
            <a:t>Concrétisation des modalités pour la mise en place d’ateliers de soutien pour les tests d’équivalence secondaire  5 au Centre multi-services </a:t>
          </a:r>
          <a:endParaRPr lang="fr-CA" dirty="0"/>
        </a:p>
      </dgm:t>
    </dgm:pt>
    <dgm:pt modelId="{F2A2F95F-98DE-4138-9423-8CD9033AF073}" type="parTrans" cxnId="{AE2E527B-0ED3-4E8A-9F2C-264BAAC5EF57}">
      <dgm:prSet/>
      <dgm:spPr/>
      <dgm:t>
        <a:bodyPr/>
        <a:lstStyle/>
        <a:p>
          <a:endParaRPr lang="fr-CA"/>
        </a:p>
      </dgm:t>
    </dgm:pt>
    <dgm:pt modelId="{683803F3-8D78-4B7B-A952-A3110DF0FA76}" type="sibTrans" cxnId="{AE2E527B-0ED3-4E8A-9F2C-264BAAC5EF57}">
      <dgm:prSet/>
      <dgm:spPr/>
      <dgm:t>
        <a:bodyPr/>
        <a:lstStyle/>
        <a:p>
          <a:endParaRPr lang="fr-CA"/>
        </a:p>
      </dgm:t>
    </dgm:pt>
    <dgm:pt modelId="{A81416AE-10D0-4B86-B080-03C048A11A78}">
      <dgm:prSet phldrT="[Texte]" custT="1"/>
      <dgm:spPr/>
      <dgm:t>
        <a:bodyPr/>
        <a:lstStyle/>
        <a:p>
          <a:r>
            <a:rPr lang="fr-CA" sz="3200" dirty="0" smtClean="0"/>
            <a:t>An 3</a:t>
          </a:r>
          <a:endParaRPr lang="fr-CA" sz="3200" dirty="0"/>
        </a:p>
      </dgm:t>
    </dgm:pt>
    <dgm:pt modelId="{FF9E394D-82E7-473D-8B67-BB7A72E0B3CF}" type="parTrans" cxnId="{076B1AD1-3C00-4EB4-AD9D-2AACEB2B89ED}">
      <dgm:prSet/>
      <dgm:spPr/>
      <dgm:t>
        <a:bodyPr/>
        <a:lstStyle/>
        <a:p>
          <a:endParaRPr lang="fr-CA"/>
        </a:p>
      </dgm:t>
    </dgm:pt>
    <dgm:pt modelId="{86D489AA-451A-4D3C-9DD0-30E20EE971F9}" type="sibTrans" cxnId="{076B1AD1-3C00-4EB4-AD9D-2AACEB2B89ED}">
      <dgm:prSet/>
      <dgm:spPr/>
      <dgm:t>
        <a:bodyPr/>
        <a:lstStyle/>
        <a:p>
          <a:endParaRPr lang="fr-CA"/>
        </a:p>
      </dgm:t>
    </dgm:pt>
    <dgm:pt modelId="{DB2053DB-A740-4647-A3B1-DD1CC6043F13}">
      <dgm:prSet phldrT="[Texte]"/>
      <dgm:spPr/>
      <dgm:t>
        <a:bodyPr/>
        <a:lstStyle/>
        <a:p>
          <a:r>
            <a:rPr lang="fr-CA" dirty="0" smtClean="0"/>
            <a:t>Dispensation des ateliers de soutien pour les tests d’équivalence secondaire  5 au Centre Multi-Services selon les modalités déterminées</a:t>
          </a:r>
          <a:endParaRPr lang="fr-CA" dirty="0"/>
        </a:p>
      </dgm:t>
    </dgm:pt>
    <dgm:pt modelId="{937A353C-A69E-4683-A710-9571DA675559}" type="parTrans" cxnId="{22788E43-C908-4E23-9619-0CD3B6D2E2AB}">
      <dgm:prSet/>
      <dgm:spPr/>
      <dgm:t>
        <a:bodyPr/>
        <a:lstStyle/>
        <a:p>
          <a:endParaRPr lang="fr-CA"/>
        </a:p>
      </dgm:t>
    </dgm:pt>
    <dgm:pt modelId="{E5D6D19B-D222-4F99-9B01-6C7DE64092FE}" type="sibTrans" cxnId="{22788E43-C908-4E23-9619-0CD3B6D2E2AB}">
      <dgm:prSet/>
      <dgm:spPr/>
      <dgm:t>
        <a:bodyPr/>
        <a:lstStyle/>
        <a:p>
          <a:endParaRPr lang="fr-CA"/>
        </a:p>
      </dgm:t>
    </dgm:pt>
    <dgm:pt modelId="{CF2CC15E-DE1E-4FF7-A77F-49B65372DC2D}">
      <dgm:prSet phldrT="[Texte]"/>
      <dgm:spPr/>
      <dgm:t>
        <a:bodyPr/>
        <a:lstStyle/>
        <a:p>
          <a:r>
            <a:rPr lang="fr-CA" dirty="0" smtClean="0"/>
            <a:t>Dispensation des ateliers selon les modalités déterminées</a:t>
          </a:r>
          <a:endParaRPr lang="fr-CA" dirty="0"/>
        </a:p>
      </dgm:t>
    </dgm:pt>
    <dgm:pt modelId="{DD1AB32E-114B-41F3-8110-C759FE221E51}" type="parTrans" cxnId="{E557D72B-FF56-46AD-AFE5-788A57C297AA}">
      <dgm:prSet/>
      <dgm:spPr/>
      <dgm:t>
        <a:bodyPr/>
        <a:lstStyle/>
        <a:p>
          <a:endParaRPr lang="fr-CA"/>
        </a:p>
      </dgm:t>
    </dgm:pt>
    <dgm:pt modelId="{C9012016-DD83-433F-8ACA-A97DEF0D4ECA}" type="sibTrans" cxnId="{E557D72B-FF56-46AD-AFE5-788A57C297AA}">
      <dgm:prSet/>
      <dgm:spPr/>
      <dgm:t>
        <a:bodyPr/>
        <a:lstStyle/>
        <a:p>
          <a:endParaRPr lang="fr-CA"/>
        </a:p>
      </dgm:t>
    </dgm:pt>
    <dgm:pt modelId="{973BD694-30D5-472D-A233-620EC45F724F}" type="pres">
      <dgm:prSet presAssocID="{875DA27F-7AB4-4B01-B84C-EEBEF67337DF}" presName="Name0" presStyleCnt="0">
        <dgm:presLayoutVars>
          <dgm:dir/>
          <dgm:animLvl val="lvl"/>
          <dgm:resizeHandles val="exact"/>
        </dgm:presLayoutVars>
      </dgm:prSet>
      <dgm:spPr/>
      <dgm:t>
        <a:bodyPr/>
        <a:lstStyle/>
        <a:p>
          <a:endParaRPr lang="fr-CA"/>
        </a:p>
      </dgm:t>
    </dgm:pt>
    <dgm:pt modelId="{58EA9B15-E54B-4090-92DE-77B44FECEC4A}" type="pres">
      <dgm:prSet presAssocID="{4C120BBC-C96E-46C2-AB9D-E1F7AD9518C6}" presName="linNode" presStyleCnt="0"/>
      <dgm:spPr/>
    </dgm:pt>
    <dgm:pt modelId="{AEAB21A9-C99B-4F68-9A44-D59EE6F97E1B}" type="pres">
      <dgm:prSet presAssocID="{4C120BBC-C96E-46C2-AB9D-E1F7AD9518C6}" presName="parentText" presStyleLbl="node1" presStyleIdx="0" presStyleCnt="3" custScaleX="54683">
        <dgm:presLayoutVars>
          <dgm:chMax val="1"/>
          <dgm:bulletEnabled val="1"/>
        </dgm:presLayoutVars>
      </dgm:prSet>
      <dgm:spPr/>
      <dgm:t>
        <a:bodyPr/>
        <a:lstStyle/>
        <a:p>
          <a:endParaRPr lang="fr-CA"/>
        </a:p>
      </dgm:t>
    </dgm:pt>
    <dgm:pt modelId="{433FA003-9B06-40C9-BDF0-56857F63E6FD}" type="pres">
      <dgm:prSet presAssocID="{4C120BBC-C96E-46C2-AB9D-E1F7AD9518C6}" presName="descendantText" presStyleLbl="alignAccFollowNode1" presStyleIdx="0" presStyleCnt="3" custScaleX="167603">
        <dgm:presLayoutVars>
          <dgm:bulletEnabled val="1"/>
        </dgm:presLayoutVars>
      </dgm:prSet>
      <dgm:spPr/>
      <dgm:t>
        <a:bodyPr/>
        <a:lstStyle/>
        <a:p>
          <a:endParaRPr lang="fr-CA"/>
        </a:p>
      </dgm:t>
    </dgm:pt>
    <dgm:pt modelId="{E58FFCA4-1549-458E-B1F0-16E8083602FB}" type="pres">
      <dgm:prSet presAssocID="{D3547765-9A4E-486A-97A8-92AEDC36E57A}" presName="sp" presStyleCnt="0"/>
      <dgm:spPr/>
    </dgm:pt>
    <dgm:pt modelId="{890B07E8-2AF9-4D47-83B0-687B1FCC1847}" type="pres">
      <dgm:prSet presAssocID="{9255BA03-A74E-40AC-9EFE-BA26EF2A07E3}" presName="linNode" presStyleCnt="0"/>
      <dgm:spPr/>
    </dgm:pt>
    <dgm:pt modelId="{D82CD1A7-BF9E-42A7-8537-26F92B950FF1}" type="pres">
      <dgm:prSet presAssocID="{9255BA03-A74E-40AC-9EFE-BA26EF2A07E3}" presName="parentText" presStyleLbl="node1" presStyleIdx="1" presStyleCnt="3" custScaleX="71706">
        <dgm:presLayoutVars>
          <dgm:chMax val="1"/>
          <dgm:bulletEnabled val="1"/>
        </dgm:presLayoutVars>
      </dgm:prSet>
      <dgm:spPr/>
      <dgm:t>
        <a:bodyPr/>
        <a:lstStyle/>
        <a:p>
          <a:endParaRPr lang="fr-CA"/>
        </a:p>
      </dgm:t>
    </dgm:pt>
    <dgm:pt modelId="{776B1746-AE3A-4B4A-9EA2-693107E1F9BA}" type="pres">
      <dgm:prSet presAssocID="{9255BA03-A74E-40AC-9EFE-BA26EF2A07E3}" presName="descendantText" presStyleLbl="alignAccFollowNode1" presStyleIdx="1" presStyleCnt="3" custScaleX="228875">
        <dgm:presLayoutVars>
          <dgm:bulletEnabled val="1"/>
        </dgm:presLayoutVars>
      </dgm:prSet>
      <dgm:spPr/>
      <dgm:t>
        <a:bodyPr/>
        <a:lstStyle/>
        <a:p>
          <a:endParaRPr lang="fr-CA"/>
        </a:p>
      </dgm:t>
    </dgm:pt>
    <dgm:pt modelId="{2B8D07DE-2B89-485C-9AD2-E573055B2AB5}" type="pres">
      <dgm:prSet presAssocID="{73509EB4-F2F2-4680-8B96-8A695BD53845}" presName="sp" presStyleCnt="0"/>
      <dgm:spPr/>
    </dgm:pt>
    <dgm:pt modelId="{3B228C73-C1F0-4177-8C04-2F2534B027AE}" type="pres">
      <dgm:prSet presAssocID="{A81416AE-10D0-4B86-B080-03C048A11A78}" presName="linNode" presStyleCnt="0"/>
      <dgm:spPr/>
    </dgm:pt>
    <dgm:pt modelId="{9CF526BC-4740-4233-8771-82A1B318D451}" type="pres">
      <dgm:prSet presAssocID="{A81416AE-10D0-4B86-B080-03C048A11A78}" presName="parentText" presStyleLbl="node1" presStyleIdx="2" presStyleCnt="3" custScaleX="71565">
        <dgm:presLayoutVars>
          <dgm:chMax val="1"/>
          <dgm:bulletEnabled val="1"/>
        </dgm:presLayoutVars>
      </dgm:prSet>
      <dgm:spPr/>
      <dgm:t>
        <a:bodyPr/>
        <a:lstStyle/>
        <a:p>
          <a:endParaRPr lang="fr-CA"/>
        </a:p>
      </dgm:t>
    </dgm:pt>
    <dgm:pt modelId="{8AE97C70-5BD0-4433-BAAA-8A7F3B3ED622}" type="pres">
      <dgm:prSet presAssocID="{A81416AE-10D0-4B86-B080-03C048A11A78}" presName="descendantText" presStyleLbl="alignAccFollowNode1" presStyleIdx="2" presStyleCnt="3" custScaleX="220833" custLinFactNeighborX="495" custLinFactNeighborY="-2370">
        <dgm:presLayoutVars>
          <dgm:bulletEnabled val="1"/>
        </dgm:presLayoutVars>
      </dgm:prSet>
      <dgm:spPr/>
      <dgm:t>
        <a:bodyPr/>
        <a:lstStyle/>
        <a:p>
          <a:endParaRPr lang="fr-CA"/>
        </a:p>
      </dgm:t>
    </dgm:pt>
  </dgm:ptLst>
  <dgm:cxnLst>
    <dgm:cxn modelId="{3BA5A86D-F4BE-4286-BDC5-5E8E9302C870}" type="presOf" srcId="{9255BA03-A74E-40AC-9EFE-BA26EF2A07E3}" destId="{D82CD1A7-BF9E-42A7-8537-26F92B950FF1}" srcOrd="0" destOrd="0" presId="urn:microsoft.com/office/officeart/2005/8/layout/vList5"/>
    <dgm:cxn modelId="{0F10CEDB-53C6-47AE-B7FB-640293D7080D}" srcId="{875DA27F-7AB4-4B01-B84C-EEBEF67337DF}" destId="{9255BA03-A74E-40AC-9EFE-BA26EF2A07E3}" srcOrd="1" destOrd="0" parTransId="{B5B84614-8970-4909-895C-5C1DBFEA61B0}" sibTransId="{73509EB4-F2F2-4680-8B96-8A695BD53845}"/>
    <dgm:cxn modelId="{66221C39-3D4A-426C-83CF-8D71763341A3}" type="presOf" srcId="{CF2CC15E-DE1E-4FF7-A77F-49B65372DC2D}" destId="{776B1746-AE3A-4B4A-9EA2-693107E1F9BA}" srcOrd="0" destOrd="1" presId="urn:microsoft.com/office/officeart/2005/8/layout/vList5"/>
    <dgm:cxn modelId="{076B1AD1-3C00-4EB4-AD9D-2AACEB2B89ED}" srcId="{875DA27F-7AB4-4B01-B84C-EEBEF67337DF}" destId="{A81416AE-10D0-4B86-B080-03C048A11A78}" srcOrd="2" destOrd="0" parTransId="{FF9E394D-82E7-473D-8B67-BB7A72E0B3CF}" sibTransId="{86D489AA-451A-4D3C-9DD0-30E20EE971F9}"/>
    <dgm:cxn modelId="{49BAEDF5-8C23-4286-B7A5-DC1EA5A9C7AA}" type="presOf" srcId="{30025B08-0726-4B3C-9D50-3458958BC000}" destId="{433FA003-9B06-40C9-BDF0-56857F63E6FD}" srcOrd="0" destOrd="0" presId="urn:microsoft.com/office/officeart/2005/8/layout/vList5"/>
    <dgm:cxn modelId="{B99A5DFA-9F9A-4B3B-963F-5CB8DB10AE2F}" type="presOf" srcId="{3E998F60-B05D-41E9-9371-DDF7AE894CF7}" destId="{776B1746-AE3A-4B4A-9EA2-693107E1F9BA}" srcOrd="0" destOrd="0" presId="urn:microsoft.com/office/officeart/2005/8/layout/vList5"/>
    <dgm:cxn modelId="{0D5170C4-6F0F-48EA-AA26-E23DB7E0B4E1}" type="presOf" srcId="{875DA27F-7AB4-4B01-B84C-EEBEF67337DF}" destId="{973BD694-30D5-472D-A233-620EC45F724F}" srcOrd="0" destOrd="0" presId="urn:microsoft.com/office/officeart/2005/8/layout/vList5"/>
    <dgm:cxn modelId="{00CA9E57-6901-4F1D-A8B7-9CCEEBFD126A}" type="presOf" srcId="{DB2053DB-A740-4647-A3B1-DD1CC6043F13}" destId="{8AE97C70-5BD0-4433-BAAA-8A7F3B3ED622}" srcOrd="0" destOrd="0" presId="urn:microsoft.com/office/officeart/2005/8/layout/vList5"/>
    <dgm:cxn modelId="{E557D72B-FF56-46AD-AFE5-788A57C297AA}" srcId="{9255BA03-A74E-40AC-9EFE-BA26EF2A07E3}" destId="{CF2CC15E-DE1E-4FF7-A77F-49B65372DC2D}" srcOrd="1" destOrd="0" parTransId="{DD1AB32E-114B-41F3-8110-C759FE221E51}" sibTransId="{C9012016-DD83-433F-8ACA-A97DEF0D4ECA}"/>
    <dgm:cxn modelId="{807E322C-A509-46CA-8B8E-249084CE5EF2}" srcId="{4C120BBC-C96E-46C2-AB9D-E1F7AD9518C6}" destId="{30025B08-0726-4B3C-9D50-3458958BC000}" srcOrd="0" destOrd="0" parTransId="{E603613D-0102-4FCE-BE1B-A469801C795D}" sibTransId="{5EC9F9DF-62DB-430B-BC8F-B5185C2B8272}"/>
    <dgm:cxn modelId="{17837C6F-C3A9-45BE-9BFE-AE5FAD4A0F3C}" type="presOf" srcId="{4C120BBC-C96E-46C2-AB9D-E1F7AD9518C6}" destId="{AEAB21A9-C99B-4F68-9A44-D59EE6F97E1B}" srcOrd="0" destOrd="0" presId="urn:microsoft.com/office/officeart/2005/8/layout/vList5"/>
    <dgm:cxn modelId="{0507C183-39E6-4F03-B87E-32FE9E1A1AEB}" srcId="{875DA27F-7AB4-4B01-B84C-EEBEF67337DF}" destId="{4C120BBC-C96E-46C2-AB9D-E1F7AD9518C6}" srcOrd="0" destOrd="0" parTransId="{AAE4AFE2-1E12-44C1-BFA0-1D4D5D45EE52}" sibTransId="{D3547765-9A4E-486A-97A8-92AEDC36E57A}"/>
    <dgm:cxn modelId="{22788E43-C908-4E23-9619-0CD3B6D2E2AB}" srcId="{A81416AE-10D0-4B86-B080-03C048A11A78}" destId="{DB2053DB-A740-4647-A3B1-DD1CC6043F13}" srcOrd="0" destOrd="0" parTransId="{937A353C-A69E-4683-A710-9571DA675559}" sibTransId="{E5D6D19B-D222-4F99-9B01-6C7DE64092FE}"/>
    <dgm:cxn modelId="{647BAB7F-8088-4E92-A77E-24A733019DCF}" type="presOf" srcId="{A81416AE-10D0-4B86-B080-03C048A11A78}" destId="{9CF526BC-4740-4233-8771-82A1B318D451}" srcOrd="0" destOrd="0" presId="urn:microsoft.com/office/officeart/2005/8/layout/vList5"/>
    <dgm:cxn modelId="{AE2E527B-0ED3-4E8A-9F2C-264BAAC5EF57}" srcId="{9255BA03-A74E-40AC-9EFE-BA26EF2A07E3}" destId="{3E998F60-B05D-41E9-9371-DDF7AE894CF7}" srcOrd="0" destOrd="0" parTransId="{F2A2F95F-98DE-4138-9423-8CD9033AF073}" sibTransId="{683803F3-8D78-4B7B-A952-A3110DF0FA76}"/>
    <dgm:cxn modelId="{EE8A1E59-C80C-40F1-BD8A-67AC974AB863}" type="presParOf" srcId="{973BD694-30D5-472D-A233-620EC45F724F}" destId="{58EA9B15-E54B-4090-92DE-77B44FECEC4A}" srcOrd="0" destOrd="0" presId="urn:microsoft.com/office/officeart/2005/8/layout/vList5"/>
    <dgm:cxn modelId="{4A4DA40D-DFD8-4C64-B09F-9462B9C0AB2A}" type="presParOf" srcId="{58EA9B15-E54B-4090-92DE-77B44FECEC4A}" destId="{AEAB21A9-C99B-4F68-9A44-D59EE6F97E1B}" srcOrd="0" destOrd="0" presId="urn:microsoft.com/office/officeart/2005/8/layout/vList5"/>
    <dgm:cxn modelId="{0B9C18AC-3D3D-4389-9857-B701199ACFD7}" type="presParOf" srcId="{58EA9B15-E54B-4090-92DE-77B44FECEC4A}" destId="{433FA003-9B06-40C9-BDF0-56857F63E6FD}" srcOrd="1" destOrd="0" presId="urn:microsoft.com/office/officeart/2005/8/layout/vList5"/>
    <dgm:cxn modelId="{3625DF63-64BD-4C73-8F30-433240F20DB1}" type="presParOf" srcId="{973BD694-30D5-472D-A233-620EC45F724F}" destId="{E58FFCA4-1549-458E-B1F0-16E8083602FB}" srcOrd="1" destOrd="0" presId="urn:microsoft.com/office/officeart/2005/8/layout/vList5"/>
    <dgm:cxn modelId="{A85E776D-BFB3-4C8D-B67D-5E1E7917924E}" type="presParOf" srcId="{973BD694-30D5-472D-A233-620EC45F724F}" destId="{890B07E8-2AF9-4D47-83B0-687B1FCC1847}" srcOrd="2" destOrd="0" presId="urn:microsoft.com/office/officeart/2005/8/layout/vList5"/>
    <dgm:cxn modelId="{CDFBD4E1-C07E-4F7D-8AD3-FEF48BDAB704}" type="presParOf" srcId="{890B07E8-2AF9-4D47-83B0-687B1FCC1847}" destId="{D82CD1A7-BF9E-42A7-8537-26F92B950FF1}" srcOrd="0" destOrd="0" presId="urn:microsoft.com/office/officeart/2005/8/layout/vList5"/>
    <dgm:cxn modelId="{93955175-4D3B-4C4F-9958-6161A9AD0C34}" type="presParOf" srcId="{890B07E8-2AF9-4D47-83B0-687B1FCC1847}" destId="{776B1746-AE3A-4B4A-9EA2-693107E1F9BA}" srcOrd="1" destOrd="0" presId="urn:microsoft.com/office/officeart/2005/8/layout/vList5"/>
    <dgm:cxn modelId="{38F00813-EE24-486A-A3C2-158713CFACF0}" type="presParOf" srcId="{973BD694-30D5-472D-A233-620EC45F724F}" destId="{2B8D07DE-2B89-485C-9AD2-E573055B2AB5}" srcOrd="3" destOrd="0" presId="urn:microsoft.com/office/officeart/2005/8/layout/vList5"/>
    <dgm:cxn modelId="{91FF30B1-A022-4DBF-A4C7-E384C0EC7288}" type="presParOf" srcId="{973BD694-30D5-472D-A233-620EC45F724F}" destId="{3B228C73-C1F0-4177-8C04-2F2534B027AE}" srcOrd="4" destOrd="0" presId="urn:microsoft.com/office/officeart/2005/8/layout/vList5"/>
    <dgm:cxn modelId="{D82C8FA5-B7A4-460F-84D0-7CF75A0982ED}" type="presParOf" srcId="{3B228C73-C1F0-4177-8C04-2F2534B027AE}" destId="{9CF526BC-4740-4233-8771-82A1B318D451}" srcOrd="0" destOrd="0" presId="urn:microsoft.com/office/officeart/2005/8/layout/vList5"/>
    <dgm:cxn modelId="{FED2D679-EE5C-4879-9EBA-726429DC0B7B}" type="presParOf" srcId="{3B228C73-C1F0-4177-8C04-2F2534B027AE}" destId="{8AE97C70-5BD0-4433-BAAA-8A7F3B3ED622}"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3D62543-3514-4D4F-A65C-3E59DF568A47}" type="doc">
      <dgm:prSet loTypeId="urn:microsoft.com/office/officeart/2005/8/layout/list1" loCatId="list" qsTypeId="urn:microsoft.com/office/officeart/2005/8/quickstyle/simple5" qsCatId="simple" csTypeId="urn:microsoft.com/office/officeart/2005/8/colors/accent3_3" csCatId="accent3" phldr="1"/>
      <dgm:spPr/>
      <dgm:t>
        <a:bodyPr/>
        <a:lstStyle/>
        <a:p>
          <a:endParaRPr lang="fr-CA"/>
        </a:p>
      </dgm:t>
    </dgm:pt>
    <dgm:pt modelId="{C127C9C2-ECDB-4782-BE8C-18CBA8659D52}">
      <dgm:prSet phldrT="[Texte]"/>
      <dgm:spPr/>
      <dgm:t>
        <a:bodyPr/>
        <a:lstStyle/>
        <a:p>
          <a:r>
            <a:rPr lang="fr-CA" dirty="0" smtClean="0">
              <a:solidFill>
                <a:schemeClr val="bg2"/>
              </a:solidFill>
              <a:effectLst/>
              <a:latin typeface="+mn-lt"/>
              <a:ea typeface="+mn-ea"/>
              <a:cs typeface="+mn-cs"/>
            </a:rPr>
            <a:t>Complément à la préparation de la réinsertion sociale</a:t>
          </a:r>
          <a:r>
            <a:rPr lang="fr-CA" dirty="0" smtClean="0">
              <a:solidFill>
                <a:schemeClr val="tx1"/>
              </a:solidFill>
              <a:effectLst/>
              <a:latin typeface="+mn-lt"/>
              <a:ea typeface="+mn-ea"/>
              <a:cs typeface="+mn-cs"/>
            </a:rPr>
            <a:t> </a:t>
          </a:r>
          <a:endParaRPr lang="fr-CA" dirty="0"/>
        </a:p>
      </dgm:t>
    </dgm:pt>
    <dgm:pt modelId="{DE350958-7E77-4E45-8966-6C1F3556D5D4}" type="parTrans" cxnId="{A89851EA-807F-4C6C-BCD7-CBD088BE6B24}">
      <dgm:prSet/>
      <dgm:spPr/>
      <dgm:t>
        <a:bodyPr/>
        <a:lstStyle/>
        <a:p>
          <a:endParaRPr lang="fr-CA"/>
        </a:p>
      </dgm:t>
    </dgm:pt>
    <dgm:pt modelId="{D83F3976-39F9-49B6-AD74-FA4663BBE5F1}" type="sibTrans" cxnId="{A89851EA-807F-4C6C-BCD7-CBD088BE6B24}">
      <dgm:prSet/>
      <dgm:spPr/>
      <dgm:t>
        <a:bodyPr/>
        <a:lstStyle/>
        <a:p>
          <a:endParaRPr lang="fr-CA"/>
        </a:p>
      </dgm:t>
    </dgm:pt>
    <dgm:pt modelId="{51808B23-37D7-49C1-89C6-B5BEC75D47B3}">
      <dgm:prSet phldrT="[Texte]"/>
      <dgm:spPr/>
      <dgm:t>
        <a:bodyPr/>
        <a:lstStyle/>
        <a:p>
          <a:r>
            <a:rPr lang="fr-CA" dirty="0" smtClean="0"/>
            <a:t>Adaptés à la clientèle contrevenante</a:t>
          </a:r>
          <a:endParaRPr lang="fr-CA" dirty="0"/>
        </a:p>
      </dgm:t>
    </dgm:pt>
    <dgm:pt modelId="{0D93807E-E59A-434D-A006-9F2F9EFEDC3B}" type="parTrans" cxnId="{61FD4A39-798D-4EEA-BB6C-B227A194F0C2}">
      <dgm:prSet/>
      <dgm:spPr/>
      <dgm:t>
        <a:bodyPr/>
        <a:lstStyle/>
        <a:p>
          <a:endParaRPr lang="fr-CA"/>
        </a:p>
      </dgm:t>
    </dgm:pt>
    <dgm:pt modelId="{A194D3C6-83D5-41AB-8C85-C12211C0C791}" type="sibTrans" cxnId="{61FD4A39-798D-4EEA-BB6C-B227A194F0C2}">
      <dgm:prSet/>
      <dgm:spPr/>
      <dgm:t>
        <a:bodyPr/>
        <a:lstStyle/>
        <a:p>
          <a:endParaRPr lang="fr-CA"/>
        </a:p>
      </dgm:t>
    </dgm:pt>
    <dgm:pt modelId="{DB6AB15E-19DD-4E77-8E0B-12254118B7BE}">
      <dgm:prSet phldrT="[Texte]"/>
      <dgm:spPr/>
      <dgm:t>
        <a:bodyPr/>
        <a:lstStyle/>
        <a:p>
          <a:r>
            <a:rPr lang="fr-CA" dirty="0" smtClean="0"/>
            <a:t>Importance du partenariat</a:t>
          </a:r>
          <a:endParaRPr lang="fr-CA" dirty="0"/>
        </a:p>
      </dgm:t>
    </dgm:pt>
    <dgm:pt modelId="{7A54F83E-D51B-494E-A766-AE2D32D707D9}" type="parTrans" cxnId="{5AD1B783-A59B-4006-8E94-2500B0CF1169}">
      <dgm:prSet/>
      <dgm:spPr/>
      <dgm:t>
        <a:bodyPr/>
        <a:lstStyle/>
        <a:p>
          <a:endParaRPr lang="fr-CA"/>
        </a:p>
      </dgm:t>
    </dgm:pt>
    <dgm:pt modelId="{1FCAD2AF-9AB7-4D56-9BEC-0AECFB747D96}" type="sibTrans" cxnId="{5AD1B783-A59B-4006-8E94-2500B0CF1169}">
      <dgm:prSet/>
      <dgm:spPr/>
      <dgm:t>
        <a:bodyPr/>
        <a:lstStyle/>
        <a:p>
          <a:endParaRPr lang="fr-CA"/>
        </a:p>
      </dgm:t>
    </dgm:pt>
    <dgm:pt modelId="{6C5F8110-F58E-4E12-8F2A-B4ADAA1B2067}">
      <dgm:prSet/>
      <dgm:spPr/>
      <dgm:t>
        <a:bodyPr/>
        <a:lstStyle/>
        <a:p>
          <a:r>
            <a:rPr lang="fr-FR" dirty="0" smtClean="0"/>
            <a:t>Thèmes liés au Plan de Cheminement vers l’Autonomie (PCA)</a:t>
          </a:r>
          <a:endParaRPr lang="fr-CA" dirty="0"/>
        </a:p>
      </dgm:t>
    </dgm:pt>
    <dgm:pt modelId="{BEE34C3E-5FB5-4C95-8331-606026342F82}" type="parTrans" cxnId="{15117328-4435-42EA-A952-C111030DE6AF}">
      <dgm:prSet/>
      <dgm:spPr/>
      <dgm:t>
        <a:bodyPr/>
        <a:lstStyle/>
        <a:p>
          <a:endParaRPr lang="fr-CA"/>
        </a:p>
      </dgm:t>
    </dgm:pt>
    <dgm:pt modelId="{EB7330B1-4EBF-4568-AD6D-1F6E33F9BC69}" type="sibTrans" cxnId="{15117328-4435-42EA-A952-C111030DE6AF}">
      <dgm:prSet/>
      <dgm:spPr/>
      <dgm:t>
        <a:bodyPr/>
        <a:lstStyle/>
        <a:p>
          <a:endParaRPr lang="fr-CA"/>
        </a:p>
      </dgm:t>
    </dgm:pt>
    <dgm:pt modelId="{08378101-B572-4305-B27C-5F81968E5550}">
      <dgm:prSet/>
      <dgm:spPr/>
      <dgm: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fr-FR" dirty="0" smtClean="0"/>
            <a:t> À la fin de leur ordonnance de placement, la plupart des jeunes auront atteint leur majorité ou s’en approcheront.</a:t>
          </a:r>
          <a:endParaRPr lang="fr-CA" dirty="0"/>
        </a:p>
      </dgm:t>
    </dgm:pt>
    <dgm:pt modelId="{0D5B0631-9603-4255-BF98-8BC68DE0D193}" type="parTrans" cxnId="{F35F7F0F-EFB9-41D1-8B77-FA7D3E4547AA}">
      <dgm:prSet/>
      <dgm:spPr/>
      <dgm:t>
        <a:bodyPr/>
        <a:lstStyle/>
        <a:p>
          <a:endParaRPr lang="fr-CA"/>
        </a:p>
      </dgm:t>
    </dgm:pt>
    <dgm:pt modelId="{0A296C76-D4BA-4D81-A429-1D605BAC92B8}" type="sibTrans" cxnId="{F35F7F0F-EFB9-41D1-8B77-FA7D3E4547AA}">
      <dgm:prSet/>
      <dgm:spPr/>
      <dgm:t>
        <a:bodyPr/>
        <a:lstStyle/>
        <a:p>
          <a:endParaRPr lang="fr-CA"/>
        </a:p>
      </dgm:t>
    </dgm:pt>
    <dgm:pt modelId="{24ED8D85-4CB8-42F6-945C-0CBB7F99D6B8}">
      <dgm:prSet/>
      <dgm:spPr/>
      <dgm: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fr-CA" dirty="0" smtClean="0">
              <a:solidFill>
                <a:schemeClr val="tx1"/>
              </a:solidFill>
              <a:effectLst/>
              <a:latin typeface="+mn-lt"/>
              <a:ea typeface="+mn-ea"/>
              <a:cs typeface="+mn-cs"/>
            </a:rPr>
            <a:t> Réponse au besoin de connaissances et d’habiletés sociales reliées à l’autonomie fonctionnelle.</a:t>
          </a:r>
          <a:endParaRPr lang="fr-CA" dirty="0"/>
        </a:p>
      </dgm:t>
    </dgm:pt>
    <dgm:pt modelId="{400C9776-82BB-49ED-8818-C29695B70F98}" type="parTrans" cxnId="{7A450EAC-37F4-4323-ADEE-292A4E10AB3E}">
      <dgm:prSet/>
      <dgm:spPr/>
      <dgm:t>
        <a:bodyPr/>
        <a:lstStyle/>
        <a:p>
          <a:endParaRPr lang="fr-CA"/>
        </a:p>
      </dgm:t>
    </dgm:pt>
    <dgm:pt modelId="{66C74B94-1C4E-459F-B437-8BC9DC7470E5}" type="sibTrans" cxnId="{7A450EAC-37F4-4323-ADEE-292A4E10AB3E}">
      <dgm:prSet/>
      <dgm:spPr/>
      <dgm:t>
        <a:bodyPr/>
        <a:lstStyle/>
        <a:p>
          <a:endParaRPr lang="fr-CA"/>
        </a:p>
      </dgm:t>
    </dgm:pt>
    <dgm:pt modelId="{D0A564FB-2093-478B-8E3A-AF7C4370789D}">
      <dgm:prSet/>
      <dgm:spPr/>
      <dgm: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fr-CA" dirty="0" smtClean="0">
              <a:solidFill>
                <a:schemeClr val="tx1"/>
              </a:solidFill>
              <a:effectLst/>
              <a:latin typeface="+mn-lt"/>
              <a:ea typeface="+mn-ea"/>
              <a:cs typeface="+mn-cs"/>
            </a:rPr>
            <a:t> Bon nombre d’entres eux s’installeront dans un projet de vie autonome à la sortie du milieu d’hébergement. </a:t>
          </a:r>
          <a:endParaRPr lang="fr-CA" dirty="0"/>
        </a:p>
      </dgm:t>
    </dgm:pt>
    <dgm:pt modelId="{66692008-B917-4509-8139-75FA8CDDEAE5}" type="parTrans" cxnId="{641CED93-A9F5-4BE4-8EF1-41323D5B1751}">
      <dgm:prSet/>
      <dgm:spPr/>
      <dgm:t>
        <a:bodyPr/>
        <a:lstStyle/>
        <a:p>
          <a:endParaRPr lang="fr-CA"/>
        </a:p>
      </dgm:t>
    </dgm:pt>
    <dgm:pt modelId="{1693D562-7E94-4CC4-9110-8E797916BEC3}" type="sibTrans" cxnId="{641CED93-A9F5-4BE4-8EF1-41323D5B1751}">
      <dgm:prSet/>
      <dgm:spPr/>
      <dgm:t>
        <a:bodyPr/>
        <a:lstStyle/>
        <a:p>
          <a:endParaRPr lang="fr-CA"/>
        </a:p>
      </dgm:t>
    </dgm:pt>
    <dgm:pt modelId="{F2D5882E-D567-49B6-8702-492D5757EF6E}">
      <dgm:prSet/>
      <dgm:spPr/>
      <dgm:t>
        <a:bodyPr/>
        <a:lstStyle/>
        <a:p>
          <a:r>
            <a:rPr lang="fr-FR" dirty="0" smtClean="0"/>
            <a:t>Trousse d’animation permettant la tenue d’activités similaires et de viser les mêmes apprentissages  malgré le milieu de vie cloisonné limitant la mise en place d’ateliers pratiques dans la communauté. .</a:t>
          </a:r>
          <a:endParaRPr lang="fr-CA" dirty="0"/>
        </a:p>
      </dgm:t>
    </dgm:pt>
    <dgm:pt modelId="{CEB968E6-F315-43B0-BEBC-A09FDB29515A}" type="parTrans" cxnId="{280575BB-E955-49D6-9EB4-5153EB0AD267}">
      <dgm:prSet/>
      <dgm:spPr/>
      <dgm:t>
        <a:bodyPr/>
        <a:lstStyle/>
        <a:p>
          <a:endParaRPr lang="fr-CA"/>
        </a:p>
      </dgm:t>
    </dgm:pt>
    <dgm:pt modelId="{D5EC6026-A293-498E-8A96-CAAAC6057B07}" type="sibTrans" cxnId="{280575BB-E955-49D6-9EB4-5153EB0AD267}">
      <dgm:prSet/>
      <dgm:spPr/>
      <dgm:t>
        <a:bodyPr/>
        <a:lstStyle/>
        <a:p>
          <a:endParaRPr lang="fr-CA"/>
        </a:p>
      </dgm:t>
    </dgm:pt>
    <dgm:pt modelId="{2E46CC48-A460-4D10-8E14-98FA39D6A185}">
      <dgm:prSet/>
      <dgm:spPr/>
      <dgm:t>
        <a:bodyPr/>
        <a:lstStyle/>
        <a:p>
          <a:r>
            <a:rPr lang="fr-FR" dirty="0" smtClean="0"/>
            <a:t>Méthode d’apprentissage alliant la théorie et la pratique. </a:t>
          </a:r>
          <a:endParaRPr lang="fr-CA" dirty="0"/>
        </a:p>
      </dgm:t>
    </dgm:pt>
    <dgm:pt modelId="{574FEED7-D753-4C7A-9FBA-959FAEB2C458}" type="parTrans" cxnId="{D4614B96-6BAB-4EA5-AF7E-12E28823B4F7}">
      <dgm:prSet/>
      <dgm:spPr/>
      <dgm:t>
        <a:bodyPr/>
        <a:lstStyle/>
        <a:p>
          <a:endParaRPr lang="fr-CA"/>
        </a:p>
      </dgm:t>
    </dgm:pt>
    <dgm:pt modelId="{B99DC1C6-904E-4CC0-BD54-5328C880AD73}" type="sibTrans" cxnId="{D4614B96-6BAB-4EA5-AF7E-12E28823B4F7}">
      <dgm:prSet/>
      <dgm:spPr/>
      <dgm:t>
        <a:bodyPr/>
        <a:lstStyle/>
        <a:p>
          <a:endParaRPr lang="fr-CA"/>
        </a:p>
      </dgm:t>
    </dgm:pt>
    <dgm:pt modelId="{5518B137-C911-4BDF-B67B-73F0AD9B6823}">
      <dgm:prSet/>
      <dgm:spPr/>
      <dgm:t>
        <a:bodyPr/>
        <a:lstStyle/>
        <a:p>
          <a:r>
            <a:rPr lang="fr-CA" dirty="0" smtClean="0"/>
            <a:t>Mise à contribution de n</a:t>
          </a:r>
          <a:r>
            <a:rPr lang="fr-FR" dirty="0" smtClean="0"/>
            <a:t>os partenaires du programme d’insertion socioprofessionnelle </a:t>
          </a:r>
          <a:endParaRPr lang="fr-CA" dirty="0"/>
        </a:p>
      </dgm:t>
    </dgm:pt>
    <dgm:pt modelId="{9D2BFDE5-539B-4E7A-9BBD-49CADAD1EEB8}" type="parTrans" cxnId="{06770B8D-CD85-45F3-B413-CBA3C2BF62C1}">
      <dgm:prSet/>
      <dgm:spPr/>
      <dgm:t>
        <a:bodyPr/>
        <a:lstStyle/>
        <a:p>
          <a:endParaRPr lang="fr-CA"/>
        </a:p>
      </dgm:t>
    </dgm:pt>
    <dgm:pt modelId="{7A5070BC-1E0C-40AD-A2A6-83469DAC4B02}" type="sibTrans" cxnId="{06770B8D-CD85-45F3-B413-CBA3C2BF62C1}">
      <dgm:prSet/>
      <dgm:spPr/>
      <dgm:t>
        <a:bodyPr/>
        <a:lstStyle/>
        <a:p>
          <a:endParaRPr lang="fr-CA"/>
        </a:p>
      </dgm:t>
    </dgm:pt>
    <dgm:pt modelId="{E184C457-1AD7-403A-9EBF-CD85EEF2FD53}">
      <dgm:prSet/>
      <dgm:spPr/>
      <dgm:t>
        <a:bodyPr/>
        <a:lstStyle/>
        <a:p>
          <a:r>
            <a:rPr lang="fr-CA" dirty="0" smtClean="0"/>
            <a:t>Accompagnement par les intervenants  du CMS lors des sorties dans la communauté (y compris pour les jeunes de CDP bénéficiant de congés provisoires)</a:t>
          </a:r>
          <a:endParaRPr lang="fr-CA" dirty="0"/>
        </a:p>
      </dgm:t>
    </dgm:pt>
    <dgm:pt modelId="{8277FA87-60EA-4F98-858D-C5E914FD40C5}" type="parTrans" cxnId="{63546475-055F-4DBD-91F4-D526CBC2D4F1}">
      <dgm:prSet/>
      <dgm:spPr/>
      <dgm:t>
        <a:bodyPr/>
        <a:lstStyle/>
        <a:p>
          <a:endParaRPr lang="fr-CA"/>
        </a:p>
      </dgm:t>
    </dgm:pt>
    <dgm:pt modelId="{E7E269A8-798E-4E51-BB8C-4C8DF2FF761E}" type="sibTrans" cxnId="{63546475-055F-4DBD-91F4-D526CBC2D4F1}">
      <dgm:prSet/>
      <dgm:spPr/>
      <dgm:t>
        <a:bodyPr/>
        <a:lstStyle/>
        <a:p>
          <a:endParaRPr lang="fr-CA"/>
        </a:p>
      </dgm:t>
    </dgm:pt>
    <dgm:pt modelId="{FA522A26-3F2C-41C3-8901-175FB610732B}">
      <dgm:prSet/>
      <dgm:spPr/>
      <dgm:t>
        <a:bodyPr/>
        <a:lstStyle/>
        <a:p>
          <a:r>
            <a:rPr lang="fr-CA" dirty="0" smtClean="0"/>
            <a:t>Offerts à l’ensemble des adolescents contrevenants</a:t>
          </a:r>
          <a:endParaRPr lang="fr-CA" dirty="0"/>
        </a:p>
      </dgm:t>
    </dgm:pt>
    <dgm:pt modelId="{E6C96397-3B41-412A-B65D-650B6F5618FF}" type="parTrans" cxnId="{6EA8C43E-4760-4F01-8DFE-33C0321C442C}">
      <dgm:prSet/>
      <dgm:spPr/>
      <dgm:t>
        <a:bodyPr/>
        <a:lstStyle/>
        <a:p>
          <a:endParaRPr lang="fr-CA"/>
        </a:p>
      </dgm:t>
    </dgm:pt>
    <dgm:pt modelId="{0BA57AB0-FAD7-4962-8560-77C8090E47BA}" type="sibTrans" cxnId="{6EA8C43E-4760-4F01-8DFE-33C0321C442C}">
      <dgm:prSet/>
      <dgm:spPr/>
      <dgm:t>
        <a:bodyPr/>
        <a:lstStyle/>
        <a:p>
          <a:endParaRPr lang="fr-CA"/>
        </a:p>
      </dgm:t>
    </dgm:pt>
    <dgm:pt modelId="{2044E59C-011B-4736-AEF6-964342EE4580}" type="pres">
      <dgm:prSet presAssocID="{23D62543-3514-4D4F-A65C-3E59DF568A47}" presName="linear" presStyleCnt="0">
        <dgm:presLayoutVars>
          <dgm:dir/>
          <dgm:animLvl val="lvl"/>
          <dgm:resizeHandles val="exact"/>
        </dgm:presLayoutVars>
      </dgm:prSet>
      <dgm:spPr/>
      <dgm:t>
        <a:bodyPr/>
        <a:lstStyle/>
        <a:p>
          <a:endParaRPr lang="fr-CA"/>
        </a:p>
      </dgm:t>
    </dgm:pt>
    <dgm:pt modelId="{7D60FB77-8B63-4377-BB3D-2644346E49FA}" type="pres">
      <dgm:prSet presAssocID="{C127C9C2-ECDB-4782-BE8C-18CBA8659D52}" presName="parentLin" presStyleCnt="0"/>
      <dgm:spPr/>
    </dgm:pt>
    <dgm:pt modelId="{D7884E94-8DA7-4692-BC20-0AE313D61B89}" type="pres">
      <dgm:prSet presAssocID="{C127C9C2-ECDB-4782-BE8C-18CBA8659D52}" presName="parentLeftMargin" presStyleLbl="node1" presStyleIdx="0" presStyleCnt="3"/>
      <dgm:spPr/>
      <dgm:t>
        <a:bodyPr/>
        <a:lstStyle/>
        <a:p>
          <a:endParaRPr lang="fr-CA"/>
        </a:p>
      </dgm:t>
    </dgm:pt>
    <dgm:pt modelId="{1A15C7D2-C5D1-41D5-A033-0898B4CCFCF6}" type="pres">
      <dgm:prSet presAssocID="{C127C9C2-ECDB-4782-BE8C-18CBA8659D52}" presName="parentText" presStyleLbl="node1" presStyleIdx="0" presStyleCnt="3" custScaleX="120018">
        <dgm:presLayoutVars>
          <dgm:chMax val="0"/>
          <dgm:bulletEnabled val="1"/>
        </dgm:presLayoutVars>
      </dgm:prSet>
      <dgm:spPr/>
      <dgm:t>
        <a:bodyPr/>
        <a:lstStyle/>
        <a:p>
          <a:endParaRPr lang="fr-CA"/>
        </a:p>
      </dgm:t>
    </dgm:pt>
    <dgm:pt modelId="{3DC5E295-75E2-43E3-A924-ABD38F8D7A1B}" type="pres">
      <dgm:prSet presAssocID="{C127C9C2-ECDB-4782-BE8C-18CBA8659D52}" presName="negativeSpace" presStyleCnt="0"/>
      <dgm:spPr/>
    </dgm:pt>
    <dgm:pt modelId="{4531D0DB-6A7A-42E3-99E7-38F8EC9B7262}" type="pres">
      <dgm:prSet presAssocID="{C127C9C2-ECDB-4782-BE8C-18CBA8659D52}" presName="childText" presStyleLbl="conFgAcc1" presStyleIdx="0" presStyleCnt="3">
        <dgm:presLayoutVars>
          <dgm:bulletEnabled val="1"/>
        </dgm:presLayoutVars>
      </dgm:prSet>
      <dgm:spPr/>
      <dgm:t>
        <a:bodyPr/>
        <a:lstStyle/>
        <a:p>
          <a:endParaRPr lang="fr-CA"/>
        </a:p>
      </dgm:t>
    </dgm:pt>
    <dgm:pt modelId="{9B9F83A2-70ED-44ED-814F-849C5BD2CD9B}" type="pres">
      <dgm:prSet presAssocID="{D83F3976-39F9-49B6-AD74-FA4663BBE5F1}" presName="spaceBetweenRectangles" presStyleCnt="0"/>
      <dgm:spPr/>
    </dgm:pt>
    <dgm:pt modelId="{601E4B2D-C041-4378-9F5F-D170E1EA30DD}" type="pres">
      <dgm:prSet presAssocID="{51808B23-37D7-49C1-89C6-B5BEC75D47B3}" presName="parentLin" presStyleCnt="0"/>
      <dgm:spPr/>
    </dgm:pt>
    <dgm:pt modelId="{4195D288-FB6E-4BEC-AF97-C8A88C9B6385}" type="pres">
      <dgm:prSet presAssocID="{51808B23-37D7-49C1-89C6-B5BEC75D47B3}" presName="parentLeftMargin" presStyleLbl="node1" presStyleIdx="0" presStyleCnt="3"/>
      <dgm:spPr/>
      <dgm:t>
        <a:bodyPr/>
        <a:lstStyle/>
        <a:p>
          <a:endParaRPr lang="fr-CA"/>
        </a:p>
      </dgm:t>
    </dgm:pt>
    <dgm:pt modelId="{EF95D6FC-C21F-43C5-BFB6-70EF90D890A5}" type="pres">
      <dgm:prSet presAssocID="{51808B23-37D7-49C1-89C6-B5BEC75D47B3}" presName="parentText" presStyleLbl="node1" presStyleIdx="1" presStyleCnt="3" custScaleX="125160">
        <dgm:presLayoutVars>
          <dgm:chMax val="0"/>
          <dgm:bulletEnabled val="1"/>
        </dgm:presLayoutVars>
      </dgm:prSet>
      <dgm:spPr/>
      <dgm:t>
        <a:bodyPr/>
        <a:lstStyle/>
        <a:p>
          <a:endParaRPr lang="fr-CA"/>
        </a:p>
      </dgm:t>
    </dgm:pt>
    <dgm:pt modelId="{9E28F48D-3B10-4B39-8497-744CBB0D001C}" type="pres">
      <dgm:prSet presAssocID="{51808B23-37D7-49C1-89C6-B5BEC75D47B3}" presName="negativeSpace" presStyleCnt="0"/>
      <dgm:spPr/>
    </dgm:pt>
    <dgm:pt modelId="{A0AA9344-20A8-43F8-AB0F-CD9A8EBD43CE}" type="pres">
      <dgm:prSet presAssocID="{51808B23-37D7-49C1-89C6-B5BEC75D47B3}" presName="childText" presStyleLbl="conFgAcc1" presStyleIdx="1" presStyleCnt="3">
        <dgm:presLayoutVars>
          <dgm:bulletEnabled val="1"/>
        </dgm:presLayoutVars>
      </dgm:prSet>
      <dgm:spPr/>
      <dgm:t>
        <a:bodyPr/>
        <a:lstStyle/>
        <a:p>
          <a:endParaRPr lang="fr-CA"/>
        </a:p>
      </dgm:t>
    </dgm:pt>
    <dgm:pt modelId="{D4439C84-15A4-4D02-87A9-F688D4DA143E}" type="pres">
      <dgm:prSet presAssocID="{A194D3C6-83D5-41AB-8C85-C12211C0C791}" presName="spaceBetweenRectangles" presStyleCnt="0"/>
      <dgm:spPr/>
    </dgm:pt>
    <dgm:pt modelId="{F3AD786F-D43A-416D-9001-7B5207339BBD}" type="pres">
      <dgm:prSet presAssocID="{DB6AB15E-19DD-4E77-8E0B-12254118B7BE}" presName="parentLin" presStyleCnt="0"/>
      <dgm:spPr/>
    </dgm:pt>
    <dgm:pt modelId="{6E675D01-4BB0-47ED-AA90-A49F22409986}" type="pres">
      <dgm:prSet presAssocID="{DB6AB15E-19DD-4E77-8E0B-12254118B7BE}" presName="parentLeftMargin" presStyleLbl="node1" presStyleIdx="1" presStyleCnt="3"/>
      <dgm:spPr/>
      <dgm:t>
        <a:bodyPr/>
        <a:lstStyle/>
        <a:p>
          <a:endParaRPr lang="fr-CA"/>
        </a:p>
      </dgm:t>
    </dgm:pt>
    <dgm:pt modelId="{7EA918A6-37CA-4328-B093-56727355EEE5}" type="pres">
      <dgm:prSet presAssocID="{DB6AB15E-19DD-4E77-8E0B-12254118B7BE}" presName="parentText" presStyleLbl="node1" presStyleIdx="2" presStyleCnt="3" custScaleX="105922" custLinFactNeighborX="10451" custLinFactNeighborY="6027">
        <dgm:presLayoutVars>
          <dgm:chMax val="0"/>
          <dgm:bulletEnabled val="1"/>
        </dgm:presLayoutVars>
      </dgm:prSet>
      <dgm:spPr/>
      <dgm:t>
        <a:bodyPr/>
        <a:lstStyle/>
        <a:p>
          <a:endParaRPr lang="fr-CA"/>
        </a:p>
      </dgm:t>
    </dgm:pt>
    <dgm:pt modelId="{95AF67F8-C599-4828-B23C-CB4B01B54A94}" type="pres">
      <dgm:prSet presAssocID="{DB6AB15E-19DD-4E77-8E0B-12254118B7BE}" presName="negativeSpace" presStyleCnt="0"/>
      <dgm:spPr/>
    </dgm:pt>
    <dgm:pt modelId="{95AF06D2-19E8-47F8-95D5-387A5262B334}" type="pres">
      <dgm:prSet presAssocID="{DB6AB15E-19DD-4E77-8E0B-12254118B7BE}" presName="childText" presStyleLbl="conFgAcc1" presStyleIdx="2" presStyleCnt="3">
        <dgm:presLayoutVars>
          <dgm:bulletEnabled val="1"/>
        </dgm:presLayoutVars>
      </dgm:prSet>
      <dgm:spPr/>
      <dgm:t>
        <a:bodyPr/>
        <a:lstStyle/>
        <a:p>
          <a:endParaRPr lang="fr-CA"/>
        </a:p>
      </dgm:t>
    </dgm:pt>
  </dgm:ptLst>
  <dgm:cxnLst>
    <dgm:cxn modelId="{AAEA01BC-8843-4AA2-8581-FABBD7FBA62D}" type="presOf" srcId="{F2D5882E-D567-49B6-8702-492D5757EF6E}" destId="{A0AA9344-20A8-43F8-AB0F-CD9A8EBD43CE}" srcOrd="0" destOrd="3" presId="urn:microsoft.com/office/officeart/2005/8/layout/list1"/>
    <dgm:cxn modelId="{A89851EA-807F-4C6C-BCD7-CBD088BE6B24}" srcId="{23D62543-3514-4D4F-A65C-3E59DF568A47}" destId="{C127C9C2-ECDB-4782-BE8C-18CBA8659D52}" srcOrd="0" destOrd="0" parTransId="{DE350958-7E77-4E45-8966-6C1F3556D5D4}" sibTransId="{D83F3976-39F9-49B6-AD74-FA4663BBE5F1}"/>
    <dgm:cxn modelId="{5AD1B783-A59B-4006-8E94-2500B0CF1169}" srcId="{23D62543-3514-4D4F-A65C-3E59DF568A47}" destId="{DB6AB15E-19DD-4E77-8E0B-12254118B7BE}" srcOrd="2" destOrd="0" parTransId="{7A54F83E-D51B-494E-A766-AE2D32D707D9}" sibTransId="{1FCAD2AF-9AB7-4D56-9BEC-0AECFB747D96}"/>
    <dgm:cxn modelId="{15117328-4435-42EA-A952-C111030DE6AF}" srcId="{51808B23-37D7-49C1-89C6-B5BEC75D47B3}" destId="{6C5F8110-F58E-4E12-8F2A-B4ADAA1B2067}" srcOrd="0" destOrd="0" parTransId="{BEE34C3E-5FB5-4C95-8331-606026342F82}" sibTransId="{EB7330B1-4EBF-4568-AD6D-1F6E33F9BC69}"/>
    <dgm:cxn modelId="{CE801A81-962F-4217-94FE-19882CA8787E}" type="presOf" srcId="{5518B137-C911-4BDF-B67B-73F0AD9B6823}" destId="{95AF06D2-19E8-47F8-95D5-387A5262B334}" srcOrd="0" destOrd="0" presId="urn:microsoft.com/office/officeart/2005/8/layout/list1"/>
    <dgm:cxn modelId="{0649BF74-AB5A-4E20-AABD-5A4BBCACC48E}" type="presOf" srcId="{51808B23-37D7-49C1-89C6-B5BEC75D47B3}" destId="{EF95D6FC-C21F-43C5-BFB6-70EF90D890A5}" srcOrd="1" destOrd="0" presId="urn:microsoft.com/office/officeart/2005/8/layout/list1"/>
    <dgm:cxn modelId="{3E6F299B-805F-4315-B941-76C597ECA4BE}" type="presOf" srcId="{6C5F8110-F58E-4E12-8F2A-B4ADAA1B2067}" destId="{A0AA9344-20A8-43F8-AB0F-CD9A8EBD43CE}" srcOrd="0" destOrd="0" presId="urn:microsoft.com/office/officeart/2005/8/layout/list1"/>
    <dgm:cxn modelId="{280575BB-E955-49D6-9EB4-5153EB0AD267}" srcId="{51808B23-37D7-49C1-89C6-B5BEC75D47B3}" destId="{F2D5882E-D567-49B6-8702-492D5757EF6E}" srcOrd="3" destOrd="0" parTransId="{CEB968E6-F315-43B0-BEBC-A09FDB29515A}" sibTransId="{D5EC6026-A293-498E-8A96-CAAAC6057B07}"/>
    <dgm:cxn modelId="{F2A2C4E0-760E-4A67-B6E1-A9F1BB57CBC7}" type="presOf" srcId="{08378101-B572-4305-B27C-5F81968E5550}" destId="{4531D0DB-6A7A-42E3-99E7-38F8EC9B7262}" srcOrd="0" destOrd="0" presId="urn:microsoft.com/office/officeart/2005/8/layout/list1"/>
    <dgm:cxn modelId="{AF797D2C-6FC2-4D02-B754-ACB09A7DB1FC}" type="presOf" srcId="{2E46CC48-A460-4D10-8E14-98FA39D6A185}" destId="{A0AA9344-20A8-43F8-AB0F-CD9A8EBD43CE}" srcOrd="0" destOrd="1" presId="urn:microsoft.com/office/officeart/2005/8/layout/list1"/>
    <dgm:cxn modelId="{7A450EAC-37F4-4323-ADEE-292A4E10AB3E}" srcId="{C127C9C2-ECDB-4782-BE8C-18CBA8659D52}" destId="{24ED8D85-4CB8-42F6-945C-0CBB7F99D6B8}" srcOrd="2" destOrd="0" parTransId="{400C9776-82BB-49ED-8818-C29695B70F98}" sibTransId="{66C74B94-1C4E-459F-B437-8BC9DC7470E5}"/>
    <dgm:cxn modelId="{641CED93-A9F5-4BE4-8EF1-41323D5B1751}" srcId="{C127C9C2-ECDB-4782-BE8C-18CBA8659D52}" destId="{D0A564FB-2093-478B-8E3A-AF7C4370789D}" srcOrd="1" destOrd="0" parTransId="{66692008-B917-4509-8139-75FA8CDDEAE5}" sibTransId="{1693D562-7E94-4CC4-9110-8E797916BEC3}"/>
    <dgm:cxn modelId="{C3E8BBE0-305E-4DDB-8A94-780F56F1C42C}" type="presOf" srcId="{C127C9C2-ECDB-4782-BE8C-18CBA8659D52}" destId="{D7884E94-8DA7-4692-BC20-0AE313D61B89}" srcOrd="0" destOrd="0" presId="urn:microsoft.com/office/officeart/2005/8/layout/list1"/>
    <dgm:cxn modelId="{4D6E0544-CCBA-4A8C-BEBA-AC775612A8E3}" type="presOf" srcId="{FA522A26-3F2C-41C3-8901-175FB610732B}" destId="{A0AA9344-20A8-43F8-AB0F-CD9A8EBD43CE}" srcOrd="0" destOrd="2" presId="urn:microsoft.com/office/officeart/2005/8/layout/list1"/>
    <dgm:cxn modelId="{6EA8C43E-4760-4F01-8DFE-33C0321C442C}" srcId="{51808B23-37D7-49C1-89C6-B5BEC75D47B3}" destId="{FA522A26-3F2C-41C3-8901-175FB610732B}" srcOrd="2" destOrd="0" parTransId="{E6C96397-3B41-412A-B65D-650B6F5618FF}" sibTransId="{0BA57AB0-FAD7-4962-8560-77C8090E47BA}"/>
    <dgm:cxn modelId="{61FD4A39-798D-4EEA-BB6C-B227A194F0C2}" srcId="{23D62543-3514-4D4F-A65C-3E59DF568A47}" destId="{51808B23-37D7-49C1-89C6-B5BEC75D47B3}" srcOrd="1" destOrd="0" parTransId="{0D93807E-E59A-434D-A006-9F2F9EFEDC3B}" sibTransId="{A194D3C6-83D5-41AB-8C85-C12211C0C791}"/>
    <dgm:cxn modelId="{C9930F04-4003-4675-BD78-5622D01B7CD0}" type="presOf" srcId="{51808B23-37D7-49C1-89C6-B5BEC75D47B3}" destId="{4195D288-FB6E-4BEC-AF97-C8A88C9B6385}" srcOrd="0" destOrd="0" presId="urn:microsoft.com/office/officeart/2005/8/layout/list1"/>
    <dgm:cxn modelId="{200F99DE-36B2-4885-8D26-DB7953C372A3}" type="presOf" srcId="{E184C457-1AD7-403A-9EBF-CD85EEF2FD53}" destId="{95AF06D2-19E8-47F8-95D5-387A5262B334}" srcOrd="0" destOrd="1" presId="urn:microsoft.com/office/officeart/2005/8/layout/list1"/>
    <dgm:cxn modelId="{06770B8D-CD85-45F3-B413-CBA3C2BF62C1}" srcId="{DB6AB15E-19DD-4E77-8E0B-12254118B7BE}" destId="{5518B137-C911-4BDF-B67B-73F0AD9B6823}" srcOrd="0" destOrd="0" parTransId="{9D2BFDE5-539B-4E7A-9BBD-49CADAD1EEB8}" sibTransId="{7A5070BC-1E0C-40AD-A2A6-83469DAC4B02}"/>
    <dgm:cxn modelId="{E80C165B-3A41-4A93-A23E-4D88D7CF6615}" type="presOf" srcId="{DB6AB15E-19DD-4E77-8E0B-12254118B7BE}" destId="{6E675D01-4BB0-47ED-AA90-A49F22409986}" srcOrd="0" destOrd="0" presId="urn:microsoft.com/office/officeart/2005/8/layout/list1"/>
    <dgm:cxn modelId="{63546475-055F-4DBD-91F4-D526CBC2D4F1}" srcId="{DB6AB15E-19DD-4E77-8E0B-12254118B7BE}" destId="{E184C457-1AD7-403A-9EBF-CD85EEF2FD53}" srcOrd="1" destOrd="0" parTransId="{8277FA87-60EA-4F98-858D-C5E914FD40C5}" sibTransId="{E7E269A8-798E-4E51-BB8C-4C8DF2FF761E}"/>
    <dgm:cxn modelId="{F35F7F0F-EFB9-41D1-8B77-FA7D3E4547AA}" srcId="{C127C9C2-ECDB-4782-BE8C-18CBA8659D52}" destId="{08378101-B572-4305-B27C-5F81968E5550}" srcOrd="0" destOrd="0" parTransId="{0D5B0631-9603-4255-BF98-8BC68DE0D193}" sibTransId="{0A296C76-D4BA-4D81-A429-1D605BAC92B8}"/>
    <dgm:cxn modelId="{4A6C79F4-889E-41B0-8919-A6ED3D55292D}" type="presOf" srcId="{C127C9C2-ECDB-4782-BE8C-18CBA8659D52}" destId="{1A15C7D2-C5D1-41D5-A033-0898B4CCFCF6}" srcOrd="1" destOrd="0" presId="urn:microsoft.com/office/officeart/2005/8/layout/list1"/>
    <dgm:cxn modelId="{D4614B96-6BAB-4EA5-AF7E-12E28823B4F7}" srcId="{51808B23-37D7-49C1-89C6-B5BEC75D47B3}" destId="{2E46CC48-A460-4D10-8E14-98FA39D6A185}" srcOrd="1" destOrd="0" parTransId="{574FEED7-D753-4C7A-9FBA-959FAEB2C458}" sibTransId="{B99DC1C6-904E-4CC0-BD54-5328C880AD73}"/>
    <dgm:cxn modelId="{71538F1F-8A14-462A-BD89-8105B8F26092}" type="presOf" srcId="{D0A564FB-2093-478B-8E3A-AF7C4370789D}" destId="{4531D0DB-6A7A-42E3-99E7-38F8EC9B7262}" srcOrd="0" destOrd="1" presId="urn:microsoft.com/office/officeart/2005/8/layout/list1"/>
    <dgm:cxn modelId="{97AD43BC-BA4D-4593-A740-CF62E1668351}" type="presOf" srcId="{23D62543-3514-4D4F-A65C-3E59DF568A47}" destId="{2044E59C-011B-4736-AEF6-964342EE4580}" srcOrd="0" destOrd="0" presId="urn:microsoft.com/office/officeart/2005/8/layout/list1"/>
    <dgm:cxn modelId="{15AE36BF-8F63-46C3-863E-E329C994F9DA}" type="presOf" srcId="{DB6AB15E-19DD-4E77-8E0B-12254118B7BE}" destId="{7EA918A6-37CA-4328-B093-56727355EEE5}" srcOrd="1" destOrd="0" presId="urn:microsoft.com/office/officeart/2005/8/layout/list1"/>
    <dgm:cxn modelId="{56C70705-26B9-45CE-8D84-E0351FEC7377}" type="presOf" srcId="{24ED8D85-4CB8-42F6-945C-0CBB7F99D6B8}" destId="{4531D0DB-6A7A-42E3-99E7-38F8EC9B7262}" srcOrd="0" destOrd="2" presId="urn:microsoft.com/office/officeart/2005/8/layout/list1"/>
    <dgm:cxn modelId="{2FCC272D-C9DE-4E21-BA64-ED9E12344E33}" type="presParOf" srcId="{2044E59C-011B-4736-AEF6-964342EE4580}" destId="{7D60FB77-8B63-4377-BB3D-2644346E49FA}" srcOrd="0" destOrd="0" presId="urn:microsoft.com/office/officeart/2005/8/layout/list1"/>
    <dgm:cxn modelId="{719EF22E-F2C7-4B8E-AC9C-099B9FAE5B99}" type="presParOf" srcId="{7D60FB77-8B63-4377-BB3D-2644346E49FA}" destId="{D7884E94-8DA7-4692-BC20-0AE313D61B89}" srcOrd="0" destOrd="0" presId="urn:microsoft.com/office/officeart/2005/8/layout/list1"/>
    <dgm:cxn modelId="{59136226-2CCE-4CB5-B23E-5485EF8509C5}" type="presParOf" srcId="{7D60FB77-8B63-4377-BB3D-2644346E49FA}" destId="{1A15C7D2-C5D1-41D5-A033-0898B4CCFCF6}" srcOrd="1" destOrd="0" presId="urn:microsoft.com/office/officeart/2005/8/layout/list1"/>
    <dgm:cxn modelId="{4A3D2C7C-B46D-48EE-A2FE-44C97E590BD8}" type="presParOf" srcId="{2044E59C-011B-4736-AEF6-964342EE4580}" destId="{3DC5E295-75E2-43E3-A924-ABD38F8D7A1B}" srcOrd="1" destOrd="0" presId="urn:microsoft.com/office/officeart/2005/8/layout/list1"/>
    <dgm:cxn modelId="{11A99EDB-BC75-470B-9E9D-E8DCA92148ED}" type="presParOf" srcId="{2044E59C-011B-4736-AEF6-964342EE4580}" destId="{4531D0DB-6A7A-42E3-99E7-38F8EC9B7262}" srcOrd="2" destOrd="0" presId="urn:microsoft.com/office/officeart/2005/8/layout/list1"/>
    <dgm:cxn modelId="{218DE804-05F0-474B-A73B-70A3EAB8BBAF}" type="presParOf" srcId="{2044E59C-011B-4736-AEF6-964342EE4580}" destId="{9B9F83A2-70ED-44ED-814F-849C5BD2CD9B}" srcOrd="3" destOrd="0" presId="urn:microsoft.com/office/officeart/2005/8/layout/list1"/>
    <dgm:cxn modelId="{5ACB7BA1-AA6F-4E44-9C23-5CE892F5AE98}" type="presParOf" srcId="{2044E59C-011B-4736-AEF6-964342EE4580}" destId="{601E4B2D-C041-4378-9F5F-D170E1EA30DD}" srcOrd="4" destOrd="0" presId="urn:microsoft.com/office/officeart/2005/8/layout/list1"/>
    <dgm:cxn modelId="{4C89EAE5-AF08-486D-B473-761EBD404A74}" type="presParOf" srcId="{601E4B2D-C041-4378-9F5F-D170E1EA30DD}" destId="{4195D288-FB6E-4BEC-AF97-C8A88C9B6385}" srcOrd="0" destOrd="0" presId="urn:microsoft.com/office/officeart/2005/8/layout/list1"/>
    <dgm:cxn modelId="{624C4FD8-553B-4B02-B532-757F2135FECD}" type="presParOf" srcId="{601E4B2D-C041-4378-9F5F-D170E1EA30DD}" destId="{EF95D6FC-C21F-43C5-BFB6-70EF90D890A5}" srcOrd="1" destOrd="0" presId="urn:microsoft.com/office/officeart/2005/8/layout/list1"/>
    <dgm:cxn modelId="{E379ACE4-EA4C-4A21-85F2-15FB1D37F819}" type="presParOf" srcId="{2044E59C-011B-4736-AEF6-964342EE4580}" destId="{9E28F48D-3B10-4B39-8497-744CBB0D001C}" srcOrd="5" destOrd="0" presId="urn:microsoft.com/office/officeart/2005/8/layout/list1"/>
    <dgm:cxn modelId="{57B894FD-A565-4A50-9FEF-552032DFC1EB}" type="presParOf" srcId="{2044E59C-011B-4736-AEF6-964342EE4580}" destId="{A0AA9344-20A8-43F8-AB0F-CD9A8EBD43CE}" srcOrd="6" destOrd="0" presId="urn:microsoft.com/office/officeart/2005/8/layout/list1"/>
    <dgm:cxn modelId="{593D46F4-9FA0-43A5-8D7C-8DEABEC04BAA}" type="presParOf" srcId="{2044E59C-011B-4736-AEF6-964342EE4580}" destId="{D4439C84-15A4-4D02-87A9-F688D4DA143E}" srcOrd="7" destOrd="0" presId="urn:microsoft.com/office/officeart/2005/8/layout/list1"/>
    <dgm:cxn modelId="{C59BFD6B-D3E1-49D0-A57A-C34B35D586E3}" type="presParOf" srcId="{2044E59C-011B-4736-AEF6-964342EE4580}" destId="{F3AD786F-D43A-416D-9001-7B5207339BBD}" srcOrd="8" destOrd="0" presId="urn:microsoft.com/office/officeart/2005/8/layout/list1"/>
    <dgm:cxn modelId="{D175566F-BE26-492C-9ED3-D88072D15B75}" type="presParOf" srcId="{F3AD786F-D43A-416D-9001-7B5207339BBD}" destId="{6E675D01-4BB0-47ED-AA90-A49F22409986}" srcOrd="0" destOrd="0" presId="urn:microsoft.com/office/officeart/2005/8/layout/list1"/>
    <dgm:cxn modelId="{F496A988-8EB1-4A1C-90A4-67D153E4B731}" type="presParOf" srcId="{F3AD786F-D43A-416D-9001-7B5207339BBD}" destId="{7EA918A6-37CA-4328-B093-56727355EEE5}" srcOrd="1" destOrd="0" presId="urn:microsoft.com/office/officeart/2005/8/layout/list1"/>
    <dgm:cxn modelId="{9EDA86CF-2D50-42BF-9B81-2DFCAD568ABD}" type="presParOf" srcId="{2044E59C-011B-4736-AEF6-964342EE4580}" destId="{95AF67F8-C599-4828-B23C-CB4B01B54A94}" srcOrd="9" destOrd="0" presId="urn:microsoft.com/office/officeart/2005/8/layout/list1"/>
    <dgm:cxn modelId="{0FBD112C-239F-46A8-B801-69F0D7BB6744}" type="presParOf" srcId="{2044E59C-011B-4736-AEF6-964342EE4580}" destId="{95AF06D2-19E8-47F8-95D5-387A5262B334}"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75DA27F-7AB4-4B01-B84C-EEBEF67337DF}" type="doc">
      <dgm:prSet loTypeId="urn:microsoft.com/office/officeart/2005/8/layout/vList5" loCatId="list" qsTypeId="urn:microsoft.com/office/officeart/2005/8/quickstyle/simple5" qsCatId="simple" csTypeId="urn:microsoft.com/office/officeart/2005/8/colors/accent3_3" csCatId="accent3" phldr="1"/>
      <dgm:spPr/>
      <dgm:t>
        <a:bodyPr/>
        <a:lstStyle/>
        <a:p>
          <a:endParaRPr lang="fr-CA"/>
        </a:p>
      </dgm:t>
    </dgm:pt>
    <dgm:pt modelId="{4C120BBC-C96E-46C2-AB9D-E1F7AD9518C6}">
      <dgm:prSet phldrT="[Texte]" custT="1"/>
      <dgm:spPr/>
      <dgm:t>
        <a:bodyPr/>
        <a:lstStyle/>
        <a:p>
          <a:pPr algn="just"/>
          <a:r>
            <a:rPr lang="fr-CA" sz="3200" dirty="0" smtClean="0"/>
            <a:t>An 1</a:t>
          </a:r>
        </a:p>
      </dgm:t>
    </dgm:pt>
    <dgm:pt modelId="{AAE4AFE2-1E12-44C1-BFA0-1D4D5D45EE52}" type="parTrans" cxnId="{0507C183-39E6-4F03-B87E-32FE9E1A1AEB}">
      <dgm:prSet/>
      <dgm:spPr/>
      <dgm:t>
        <a:bodyPr/>
        <a:lstStyle/>
        <a:p>
          <a:pPr algn="just"/>
          <a:endParaRPr lang="fr-CA"/>
        </a:p>
      </dgm:t>
    </dgm:pt>
    <dgm:pt modelId="{D3547765-9A4E-486A-97A8-92AEDC36E57A}" type="sibTrans" cxnId="{0507C183-39E6-4F03-B87E-32FE9E1A1AEB}">
      <dgm:prSet/>
      <dgm:spPr/>
      <dgm:t>
        <a:bodyPr/>
        <a:lstStyle/>
        <a:p>
          <a:pPr algn="just"/>
          <a:endParaRPr lang="fr-CA"/>
        </a:p>
      </dgm:t>
    </dgm:pt>
    <dgm:pt modelId="{30025B08-0726-4B3C-9D50-3458958BC000}">
      <dgm:prSet phldrT="[Texte]"/>
      <dgm:spPr/>
      <dgm:t>
        <a:bodyPr/>
        <a:lstStyle/>
        <a:p>
          <a:pPr algn="just"/>
          <a:r>
            <a:rPr lang="fr-CA" dirty="0" smtClean="0"/>
            <a:t>Travaux et réflexions entourant la mise en place d’un programme de développement de l’autonomie</a:t>
          </a:r>
          <a:endParaRPr lang="fr-CA" dirty="0"/>
        </a:p>
      </dgm:t>
    </dgm:pt>
    <dgm:pt modelId="{E603613D-0102-4FCE-BE1B-A469801C795D}" type="parTrans" cxnId="{807E322C-A509-46CA-8B8E-249084CE5EF2}">
      <dgm:prSet/>
      <dgm:spPr/>
      <dgm:t>
        <a:bodyPr/>
        <a:lstStyle/>
        <a:p>
          <a:pPr algn="just"/>
          <a:endParaRPr lang="fr-CA"/>
        </a:p>
      </dgm:t>
    </dgm:pt>
    <dgm:pt modelId="{5EC9F9DF-62DB-430B-BC8F-B5185C2B8272}" type="sibTrans" cxnId="{807E322C-A509-46CA-8B8E-249084CE5EF2}">
      <dgm:prSet/>
      <dgm:spPr/>
      <dgm:t>
        <a:bodyPr/>
        <a:lstStyle/>
        <a:p>
          <a:pPr algn="just"/>
          <a:endParaRPr lang="fr-CA"/>
        </a:p>
      </dgm:t>
    </dgm:pt>
    <dgm:pt modelId="{9255BA03-A74E-40AC-9EFE-BA26EF2A07E3}">
      <dgm:prSet phldrT="[Texte]" custT="1"/>
      <dgm:spPr/>
      <dgm:t>
        <a:bodyPr/>
        <a:lstStyle/>
        <a:p>
          <a:pPr algn="just"/>
          <a:r>
            <a:rPr lang="fr-CA" sz="3200" dirty="0" smtClean="0"/>
            <a:t>An 2</a:t>
          </a:r>
          <a:endParaRPr lang="fr-CA" sz="3200" dirty="0"/>
        </a:p>
      </dgm:t>
    </dgm:pt>
    <dgm:pt modelId="{B5B84614-8970-4909-895C-5C1DBFEA61B0}" type="parTrans" cxnId="{0F10CEDB-53C6-47AE-B7FB-640293D7080D}">
      <dgm:prSet/>
      <dgm:spPr/>
      <dgm:t>
        <a:bodyPr/>
        <a:lstStyle/>
        <a:p>
          <a:pPr algn="just"/>
          <a:endParaRPr lang="fr-CA"/>
        </a:p>
      </dgm:t>
    </dgm:pt>
    <dgm:pt modelId="{73509EB4-F2F2-4680-8B96-8A695BD53845}" type="sibTrans" cxnId="{0F10CEDB-53C6-47AE-B7FB-640293D7080D}">
      <dgm:prSet/>
      <dgm:spPr/>
      <dgm:t>
        <a:bodyPr/>
        <a:lstStyle/>
        <a:p>
          <a:pPr algn="just"/>
          <a:endParaRPr lang="fr-CA"/>
        </a:p>
      </dgm:t>
    </dgm:pt>
    <dgm:pt modelId="{3E998F60-B05D-41E9-9371-DDF7AE894CF7}">
      <dgm:prSet phldrT="[Texte]"/>
      <dgm:spPr/>
      <dgm:t>
        <a:bodyPr/>
        <a:lstStyle/>
        <a:p>
          <a:pPr algn="just"/>
          <a:r>
            <a:rPr lang="fr-CA" dirty="0" smtClean="0"/>
            <a:t>Travaux de détermination des contenus du programme de développement de l’autonomie en concertation avec nos partenaires associés au programme d’insertion socio-professionnelle  </a:t>
          </a:r>
          <a:endParaRPr lang="fr-CA" dirty="0"/>
        </a:p>
      </dgm:t>
    </dgm:pt>
    <dgm:pt modelId="{F2A2F95F-98DE-4138-9423-8CD9033AF073}" type="parTrans" cxnId="{AE2E527B-0ED3-4E8A-9F2C-264BAAC5EF57}">
      <dgm:prSet/>
      <dgm:spPr/>
      <dgm:t>
        <a:bodyPr/>
        <a:lstStyle/>
        <a:p>
          <a:pPr algn="just"/>
          <a:endParaRPr lang="fr-CA"/>
        </a:p>
      </dgm:t>
    </dgm:pt>
    <dgm:pt modelId="{683803F3-8D78-4B7B-A952-A3110DF0FA76}" type="sibTrans" cxnId="{AE2E527B-0ED3-4E8A-9F2C-264BAAC5EF57}">
      <dgm:prSet/>
      <dgm:spPr/>
      <dgm:t>
        <a:bodyPr/>
        <a:lstStyle/>
        <a:p>
          <a:pPr algn="just"/>
          <a:endParaRPr lang="fr-CA"/>
        </a:p>
      </dgm:t>
    </dgm:pt>
    <dgm:pt modelId="{A81416AE-10D0-4B86-B080-03C048A11A78}">
      <dgm:prSet phldrT="[Texte]" custT="1"/>
      <dgm:spPr/>
      <dgm:t>
        <a:bodyPr/>
        <a:lstStyle/>
        <a:p>
          <a:pPr algn="just"/>
          <a:r>
            <a:rPr lang="fr-CA" sz="3200" dirty="0" smtClean="0"/>
            <a:t>An 3</a:t>
          </a:r>
          <a:endParaRPr lang="fr-CA" sz="3200" dirty="0"/>
        </a:p>
      </dgm:t>
    </dgm:pt>
    <dgm:pt modelId="{FF9E394D-82E7-473D-8B67-BB7A72E0B3CF}" type="parTrans" cxnId="{076B1AD1-3C00-4EB4-AD9D-2AACEB2B89ED}">
      <dgm:prSet/>
      <dgm:spPr/>
      <dgm:t>
        <a:bodyPr/>
        <a:lstStyle/>
        <a:p>
          <a:pPr algn="just"/>
          <a:endParaRPr lang="fr-CA"/>
        </a:p>
      </dgm:t>
    </dgm:pt>
    <dgm:pt modelId="{86D489AA-451A-4D3C-9DD0-30E20EE971F9}" type="sibTrans" cxnId="{076B1AD1-3C00-4EB4-AD9D-2AACEB2B89ED}">
      <dgm:prSet/>
      <dgm:spPr/>
      <dgm:t>
        <a:bodyPr/>
        <a:lstStyle/>
        <a:p>
          <a:pPr algn="just"/>
          <a:endParaRPr lang="fr-CA"/>
        </a:p>
      </dgm:t>
    </dgm:pt>
    <dgm:pt modelId="{DB2053DB-A740-4647-A3B1-DD1CC6043F13}">
      <dgm:prSet phldrT="[Texte]"/>
      <dgm:spPr/>
      <dgm:t>
        <a:bodyPr/>
        <a:lstStyle/>
        <a:p>
          <a:pPr algn="just"/>
          <a:r>
            <a:rPr lang="fr-CA" dirty="0" smtClean="0"/>
            <a:t>Animation du programme de développement de l’autonomie (CDP et CMS)</a:t>
          </a:r>
          <a:endParaRPr lang="fr-CA" dirty="0"/>
        </a:p>
      </dgm:t>
    </dgm:pt>
    <dgm:pt modelId="{937A353C-A69E-4683-A710-9571DA675559}" type="parTrans" cxnId="{22788E43-C908-4E23-9619-0CD3B6D2E2AB}">
      <dgm:prSet/>
      <dgm:spPr/>
      <dgm:t>
        <a:bodyPr/>
        <a:lstStyle/>
        <a:p>
          <a:pPr algn="just"/>
          <a:endParaRPr lang="fr-CA"/>
        </a:p>
      </dgm:t>
    </dgm:pt>
    <dgm:pt modelId="{E5D6D19B-D222-4F99-9B01-6C7DE64092FE}" type="sibTrans" cxnId="{22788E43-C908-4E23-9619-0CD3B6D2E2AB}">
      <dgm:prSet/>
      <dgm:spPr/>
      <dgm:t>
        <a:bodyPr/>
        <a:lstStyle/>
        <a:p>
          <a:pPr algn="just"/>
          <a:endParaRPr lang="fr-CA"/>
        </a:p>
      </dgm:t>
    </dgm:pt>
    <dgm:pt modelId="{CF2CC15E-DE1E-4FF7-A77F-49B65372DC2D}">
      <dgm:prSet phldrT="[Texte]"/>
      <dgm:spPr/>
      <dgm:t>
        <a:bodyPr/>
        <a:lstStyle/>
        <a:p>
          <a:pPr algn="just"/>
          <a:r>
            <a:rPr lang="fr-CA" dirty="0" smtClean="0"/>
            <a:t>Animation du programme de développement de l’autonomie (CDP)</a:t>
          </a:r>
          <a:endParaRPr lang="fr-CA" dirty="0"/>
        </a:p>
      </dgm:t>
    </dgm:pt>
    <dgm:pt modelId="{DD1AB32E-114B-41F3-8110-C759FE221E51}" type="parTrans" cxnId="{E557D72B-FF56-46AD-AFE5-788A57C297AA}">
      <dgm:prSet/>
      <dgm:spPr/>
      <dgm:t>
        <a:bodyPr/>
        <a:lstStyle/>
        <a:p>
          <a:pPr algn="just"/>
          <a:endParaRPr lang="fr-CA"/>
        </a:p>
      </dgm:t>
    </dgm:pt>
    <dgm:pt modelId="{C9012016-DD83-433F-8ACA-A97DEF0D4ECA}" type="sibTrans" cxnId="{E557D72B-FF56-46AD-AFE5-788A57C297AA}">
      <dgm:prSet/>
      <dgm:spPr/>
      <dgm:t>
        <a:bodyPr/>
        <a:lstStyle/>
        <a:p>
          <a:pPr algn="just"/>
          <a:endParaRPr lang="fr-CA"/>
        </a:p>
      </dgm:t>
    </dgm:pt>
    <dgm:pt modelId="{52452008-9D89-44E9-83EC-6DE4934DBA5A}">
      <dgm:prSet phldrT="[Texte]"/>
      <dgm:spPr/>
      <dgm:t>
        <a:bodyPr/>
        <a:lstStyle/>
        <a:p>
          <a:pPr algn="just"/>
          <a:r>
            <a:rPr lang="fr-CA" dirty="0" smtClean="0"/>
            <a:t>Offre de service et animation du programme de développement de l’autonomie au CMS</a:t>
          </a:r>
          <a:endParaRPr lang="fr-CA" dirty="0"/>
        </a:p>
      </dgm:t>
    </dgm:pt>
    <dgm:pt modelId="{350E37E5-2DFA-4182-BA22-13A7ECDB931D}" type="parTrans" cxnId="{3DF38A5F-BFC9-477D-A250-F40FA1535B42}">
      <dgm:prSet/>
      <dgm:spPr/>
      <dgm:t>
        <a:bodyPr/>
        <a:lstStyle/>
        <a:p>
          <a:pPr algn="just"/>
          <a:endParaRPr lang="fr-CA"/>
        </a:p>
      </dgm:t>
    </dgm:pt>
    <dgm:pt modelId="{1590AC99-6786-42FC-8844-CA2C4874FF7E}" type="sibTrans" cxnId="{3DF38A5F-BFC9-477D-A250-F40FA1535B42}">
      <dgm:prSet/>
      <dgm:spPr/>
      <dgm:t>
        <a:bodyPr/>
        <a:lstStyle/>
        <a:p>
          <a:pPr algn="just"/>
          <a:endParaRPr lang="fr-CA"/>
        </a:p>
      </dgm:t>
    </dgm:pt>
    <dgm:pt modelId="{261246F1-B65D-495D-BEFC-2FE0DFCD8EDE}">
      <dgm:prSet phldrT="[Texte]"/>
      <dgm:spPr/>
      <dgm:t>
        <a:bodyPr/>
        <a:lstStyle/>
        <a:p>
          <a:pPr algn="just"/>
          <a:r>
            <a:rPr lang="fr-CA" dirty="0" smtClean="0"/>
            <a:t>Finalisation de la trousse et de la rédaction du guide d’animation du programme de développement de l’autonomie adapté à la clientèle contrevenante </a:t>
          </a:r>
          <a:endParaRPr lang="fr-CA" dirty="0"/>
        </a:p>
      </dgm:t>
    </dgm:pt>
    <dgm:pt modelId="{D51C2219-CD90-452A-8284-7041A2F31A94}" type="parTrans" cxnId="{7486BC62-81D3-48AA-A963-D6BA87D47B70}">
      <dgm:prSet/>
      <dgm:spPr/>
      <dgm:t>
        <a:bodyPr/>
        <a:lstStyle/>
        <a:p>
          <a:pPr algn="just"/>
          <a:endParaRPr lang="fr-CA"/>
        </a:p>
      </dgm:t>
    </dgm:pt>
    <dgm:pt modelId="{CD395436-A196-42CD-BB59-8E288781D4EF}" type="sibTrans" cxnId="{7486BC62-81D3-48AA-A963-D6BA87D47B70}">
      <dgm:prSet/>
      <dgm:spPr/>
      <dgm:t>
        <a:bodyPr/>
        <a:lstStyle/>
        <a:p>
          <a:pPr algn="just"/>
          <a:endParaRPr lang="fr-CA"/>
        </a:p>
      </dgm:t>
    </dgm:pt>
    <dgm:pt modelId="{973BD694-30D5-472D-A233-620EC45F724F}" type="pres">
      <dgm:prSet presAssocID="{875DA27F-7AB4-4B01-B84C-EEBEF67337DF}" presName="Name0" presStyleCnt="0">
        <dgm:presLayoutVars>
          <dgm:dir/>
          <dgm:animLvl val="lvl"/>
          <dgm:resizeHandles val="exact"/>
        </dgm:presLayoutVars>
      </dgm:prSet>
      <dgm:spPr/>
      <dgm:t>
        <a:bodyPr/>
        <a:lstStyle/>
        <a:p>
          <a:endParaRPr lang="fr-CA"/>
        </a:p>
      </dgm:t>
    </dgm:pt>
    <dgm:pt modelId="{58EA9B15-E54B-4090-92DE-77B44FECEC4A}" type="pres">
      <dgm:prSet presAssocID="{4C120BBC-C96E-46C2-AB9D-E1F7AD9518C6}" presName="linNode" presStyleCnt="0"/>
      <dgm:spPr/>
    </dgm:pt>
    <dgm:pt modelId="{AEAB21A9-C99B-4F68-9A44-D59EE6F97E1B}" type="pres">
      <dgm:prSet presAssocID="{4C120BBC-C96E-46C2-AB9D-E1F7AD9518C6}" presName="parentText" presStyleLbl="node1" presStyleIdx="0" presStyleCnt="3" custScaleX="54683">
        <dgm:presLayoutVars>
          <dgm:chMax val="1"/>
          <dgm:bulletEnabled val="1"/>
        </dgm:presLayoutVars>
      </dgm:prSet>
      <dgm:spPr/>
      <dgm:t>
        <a:bodyPr/>
        <a:lstStyle/>
        <a:p>
          <a:endParaRPr lang="fr-CA"/>
        </a:p>
      </dgm:t>
    </dgm:pt>
    <dgm:pt modelId="{433FA003-9B06-40C9-BDF0-56857F63E6FD}" type="pres">
      <dgm:prSet presAssocID="{4C120BBC-C96E-46C2-AB9D-E1F7AD9518C6}" presName="descendantText" presStyleLbl="alignAccFollowNode1" presStyleIdx="0" presStyleCnt="3" custScaleX="167603">
        <dgm:presLayoutVars>
          <dgm:bulletEnabled val="1"/>
        </dgm:presLayoutVars>
      </dgm:prSet>
      <dgm:spPr/>
      <dgm:t>
        <a:bodyPr/>
        <a:lstStyle/>
        <a:p>
          <a:endParaRPr lang="fr-CA"/>
        </a:p>
      </dgm:t>
    </dgm:pt>
    <dgm:pt modelId="{E58FFCA4-1549-458E-B1F0-16E8083602FB}" type="pres">
      <dgm:prSet presAssocID="{D3547765-9A4E-486A-97A8-92AEDC36E57A}" presName="sp" presStyleCnt="0"/>
      <dgm:spPr/>
    </dgm:pt>
    <dgm:pt modelId="{890B07E8-2AF9-4D47-83B0-687B1FCC1847}" type="pres">
      <dgm:prSet presAssocID="{9255BA03-A74E-40AC-9EFE-BA26EF2A07E3}" presName="linNode" presStyleCnt="0"/>
      <dgm:spPr/>
    </dgm:pt>
    <dgm:pt modelId="{D82CD1A7-BF9E-42A7-8537-26F92B950FF1}" type="pres">
      <dgm:prSet presAssocID="{9255BA03-A74E-40AC-9EFE-BA26EF2A07E3}" presName="parentText" presStyleLbl="node1" presStyleIdx="1" presStyleCnt="3" custScaleX="71706">
        <dgm:presLayoutVars>
          <dgm:chMax val="1"/>
          <dgm:bulletEnabled val="1"/>
        </dgm:presLayoutVars>
      </dgm:prSet>
      <dgm:spPr/>
      <dgm:t>
        <a:bodyPr/>
        <a:lstStyle/>
        <a:p>
          <a:endParaRPr lang="fr-CA"/>
        </a:p>
      </dgm:t>
    </dgm:pt>
    <dgm:pt modelId="{776B1746-AE3A-4B4A-9EA2-693107E1F9BA}" type="pres">
      <dgm:prSet presAssocID="{9255BA03-A74E-40AC-9EFE-BA26EF2A07E3}" presName="descendantText" presStyleLbl="alignAccFollowNode1" presStyleIdx="1" presStyleCnt="3" custScaleX="228875">
        <dgm:presLayoutVars>
          <dgm:bulletEnabled val="1"/>
        </dgm:presLayoutVars>
      </dgm:prSet>
      <dgm:spPr/>
      <dgm:t>
        <a:bodyPr/>
        <a:lstStyle/>
        <a:p>
          <a:endParaRPr lang="fr-CA"/>
        </a:p>
      </dgm:t>
    </dgm:pt>
    <dgm:pt modelId="{2B8D07DE-2B89-485C-9AD2-E573055B2AB5}" type="pres">
      <dgm:prSet presAssocID="{73509EB4-F2F2-4680-8B96-8A695BD53845}" presName="sp" presStyleCnt="0"/>
      <dgm:spPr/>
    </dgm:pt>
    <dgm:pt modelId="{3B228C73-C1F0-4177-8C04-2F2534B027AE}" type="pres">
      <dgm:prSet presAssocID="{A81416AE-10D0-4B86-B080-03C048A11A78}" presName="linNode" presStyleCnt="0"/>
      <dgm:spPr/>
    </dgm:pt>
    <dgm:pt modelId="{9CF526BC-4740-4233-8771-82A1B318D451}" type="pres">
      <dgm:prSet presAssocID="{A81416AE-10D0-4B86-B080-03C048A11A78}" presName="parentText" presStyleLbl="node1" presStyleIdx="2" presStyleCnt="3" custScaleX="71565">
        <dgm:presLayoutVars>
          <dgm:chMax val="1"/>
          <dgm:bulletEnabled val="1"/>
        </dgm:presLayoutVars>
      </dgm:prSet>
      <dgm:spPr/>
      <dgm:t>
        <a:bodyPr/>
        <a:lstStyle/>
        <a:p>
          <a:endParaRPr lang="fr-CA"/>
        </a:p>
      </dgm:t>
    </dgm:pt>
    <dgm:pt modelId="{8AE97C70-5BD0-4433-BAAA-8A7F3B3ED622}" type="pres">
      <dgm:prSet presAssocID="{A81416AE-10D0-4B86-B080-03C048A11A78}" presName="descendantText" presStyleLbl="alignAccFollowNode1" presStyleIdx="2" presStyleCnt="3" custScaleX="220833" custLinFactNeighborX="495" custLinFactNeighborY="-2370">
        <dgm:presLayoutVars>
          <dgm:bulletEnabled val="1"/>
        </dgm:presLayoutVars>
      </dgm:prSet>
      <dgm:spPr/>
      <dgm:t>
        <a:bodyPr/>
        <a:lstStyle/>
        <a:p>
          <a:endParaRPr lang="fr-CA"/>
        </a:p>
      </dgm:t>
    </dgm:pt>
  </dgm:ptLst>
  <dgm:cxnLst>
    <dgm:cxn modelId="{81FA91C1-7BEC-438A-806B-45A6104535C4}" type="presOf" srcId="{52452008-9D89-44E9-83EC-6DE4934DBA5A}" destId="{776B1746-AE3A-4B4A-9EA2-693107E1F9BA}" srcOrd="0" destOrd="2" presId="urn:microsoft.com/office/officeart/2005/8/layout/vList5"/>
    <dgm:cxn modelId="{B4571088-1333-4862-8720-255FC876337C}" type="presOf" srcId="{A81416AE-10D0-4B86-B080-03C048A11A78}" destId="{9CF526BC-4740-4233-8771-82A1B318D451}" srcOrd="0" destOrd="0" presId="urn:microsoft.com/office/officeart/2005/8/layout/vList5"/>
    <dgm:cxn modelId="{3DF38A5F-BFC9-477D-A250-F40FA1535B42}" srcId="{9255BA03-A74E-40AC-9EFE-BA26EF2A07E3}" destId="{52452008-9D89-44E9-83EC-6DE4934DBA5A}" srcOrd="2" destOrd="0" parTransId="{350E37E5-2DFA-4182-BA22-13A7ECDB931D}" sibTransId="{1590AC99-6786-42FC-8844-CA2C4874FF7E}"/>
    <dgm:cxn modelId="{2BE54907-1573-4A2C-98EC-1E3C6E973BBB}" type="presOf" srcId="{30025B08-0726-4B3C-9D50-3458958BC000}" destId="{433FA003-9B06-40C9-BDF0-56857F63E6FD}" srcOrd="0" destOrd="0" presId="urn:microsoft.com/office/officeart/2005/8/layout/vList5"/>
    <dgm:cxn modelId="{6537CF95-A955-4F62-8BF5-3566A69AF104}" type="presOf" srcId="{3E998F60-B05D-41E9-9371-DDF7AE894CF7}" destId="{776B1746-AE3A-4B4A-9EA2-693107E1F9BA}" srcOrd="0" destOrd="0" presId="urn:microsoft.com/office/officeart/2005/8/layout/vList5"/>
    <dgm:cxn modelId="{0F10CEDB-53C6-47AE-B7FB-640293D7080D}" srcId="{875DA27F-7AB4-4B01-B84C-EEBEF67337DF}" destId="{9255BA03-A74E-40AC-9EFE-BA26EF2A07E3}" srcOrd="1" destOrd="0" parTransId="{B5B84614-8970-4909-895C-5C1DBFEA61B0}" sibTransId="{73509EB4-F2F2-4680-8B96-8A695BD53845}"/>
    <dgm:cxn modelId="{076B1AD1-3C00-4EB4-AD9D-2AACEB2B89ED}" srcId="{875DA27F-7AB4-4B01-B84C-EEBEF67337DF}" destId="{A81416AE-10D0-4B86-B080-03C048A11A78}" srcOrd="2" destOrd="0" parTransId="{FF9E394D-82E7-473D-8B67-BB7A72E0B3CF}" sibTransId="{86D489AA-451A-4D3C-9DD0-30E20EE971F9}"/>
    <dgm:cxn modelId="{C75313ED-AAD1-49BB-96C7-28491C971707}" type="presOf" srcId="{CF2CC15E-DE1E-4FF7-A77F-49B65372DC2D}" destId="{776B1746-AE3A-4B4A-9EA2-693107E1F9BA}" srcOrd="0" destOrd="1" presId="urn:microsoft.com/office/officeart/2005/8/layout/vList5"/>
    <dgm:cxn modelId="{50859DB6-7F23-4195-8B65-A49C6FFF1C04}" type="presOf" srcId="{261246F1-B65D-495D-BEFC-2FE0DFCD8EDE}" destId="{8AE97C70-5BD0-4433-BAAA-8A7F3B3ED622}" srcOrd="0" destOrd="1" presId="urn:microsoft.com/office/officeart/2005/8/layout/vList5"/>
    <dgm:cxn modelId="{7486BC62-81D3-48AA-A963-D6BA87D47B70}" srcId="{A81416AE-10D0-4B86-B080-03C048A11A78}" destId="{261246F1-B65D-495D-BEFC-2FE0DFCD8EDE}" srcOrd="1" destOrd="0" parTransId="{D51C2219-CD90-452A-8284-7041A2F31A94}" sibTransId="{CD395436-A196-42CD-BB59-8E288781D4EF}"/>
    <dgm:cxn modelId="{E557D72B-FF56-46AD-AFE5-788A57C297AA}" srcId="{9255BA03-A74E-40AC-9EFE-BA26EF2A07E3}" destId="{CF2CC15E-DE1E-4FF7-A77F-49B65372DC2D}" srcOrd="1" destOrd="0" parTransId="{DD1AB32E-114B-41F3-8110-C759FE221E51}" sibTransId="{C9012016-DD83-433F-8ACA-A97DEF0D4ECA}"/>
    <dgm:cxn modelId="{2D651DA4-6510-4741-A022-1648A25435AD}" type="presOf" srcId="{4C120BBC-C96E-46C2-AB9D-E1F7AD9518C6}" destId="{AEAB21A9-C99B-4F68-9A44-D59EE6F97E1B}" srcOrd="0" destOrd="0" presId="urn:microsoft.com/office/officeart/2005/8/layout/vList5"/>
    <dgm:cxn modelId="{01E1D140-9CA3-4D31-8055-9C10763AC178}" type="presOf" srcId="{875DA27F-7AB4-4B01-B84C-EEBEF67337DF}" destId="{973BD694-30D5-472D-A233-620EC45F724F}" srcOrd="0" destOrd="0" presId="urn:microsoft.com/office/officeart/2005/8/layout/vList5"/>
    <dgm:cxn modelId="{807E322C-A509-46CA-8B8E-249084CE5EF2}" srcId="{4C120BBC-C96E-46C2-AB9D-E1F7AD9518C6}" destId="{30025B08-0726-4B3C-9D50-3458958BC000}" srcOrd="0" destOrd="0" parTransId="{E603613D-0102-4FCE-BE1B-A469801C795D}" sibTransId="{5EC9F9DF-62DB-430B-BC8F-B5185C2B8272}"/>
    <dgm:cxn modelId="{111C79FB-45C2-4407-9B9B-FA9D67FF3CFB}" type="presOf" srcId="{DB2053DB-A740-4647-A3B1-DD1CC6043F13}" destId="{8AE97C70-5BD0-4433-BAAA-8A7F3B3ED622}" srcOrd="0" destOrd="0" presId="urn:microsoft.com/office/officeart/2005/8/layout/vList5"/>
    <dgm:cxn modelId="{9A0CABB6-F378-442B-B8AA-96843C88B3CB}" type="presOf" srcId="{9255BA03-A74E-40AC-9EFE-BA26EF2A07E3}" destId="{D82CD1A7-BF9E-42A7-8537-26F92B950FF1}" srcOrd="0" destOrd="0" presId="urn:microsoft.com/office/officeart/2005/8/layout/vList5"/>
    <dgm:cxn modelId="{0507C183-39E6-4F03-B87E-32FE9E1A1AEB}" srcId="{875DA27F-7AB4-4B01-B84C-EEBEF67337DF}" destId="{4C120BBC-C96E-46C2-AB9D-E1F7AD9518C6}" srcOrd="0" destOrd="0" parTransId="{AAE4AFE2-1E12-44C1-BFA0-1D4D5D45EE52}" sibTransId="{D3547765-9A4E-486A-97A8-92AEDC36E57A}"/>
    <dgm:cxn modelId="{22788E43-C908-4E23-9619-0CD3B6D2E2AB}" srcId="{A81416AE-10D0-4B86-B080-03C048A11A78}" destId="{DB2053DB-A740-4647-A3B1-DD1CC6043F13}" srcOrd="0" destOrd="0" parTransId="{937A353C-A69E-4683-A710-9571DA675559}" sibTransId="{E5D6D19B-D222-4F99-9B01-6C7DE64092FE}"/>
    <dgm:cxn modelId="{AE2E527B-0ED3-4E8A-9F2C-264BAAC5EF57}" srcId="{9255BA03-A74E-40AC-9EFE-BA26EF2A07E3}" destId="{3E998F60-B05D-41E9-9371-DDF7AE894CF7}" srcOrd="0" destOrd="0" parTransId="{F2A2F95F-98DE-4138-9423-8CD9033AF073}" sibTransId="{683803F3-8D78-4B7B-A952-A3110DF0FA76}"/>
    <dgm:cxn modelId="{8BDA11DF-0439-423F-90BA-C09E81833E52}" type="presParOf" srcId="{973BD694-30D5-472D-A233-620EC45F724F}" destId="{58EA9B15-E54B-4090-92DE-77B44FECEC4A}" srcOrd="0" destOrd="0" presId="urn:microsoft.com/office/officeart/2005/8/layout/vList5"/>
    <dgm:cxn modelId="{B317BE00-BA84-4C1C-B305-56B1291DA269}" type="presParOf" srcId="{58EA9B15-E54B-4090-92DE-77B44FECEC4A}" destId="{AEAB21A9-C99B-4F68-9A44-D59EE6F97E1B}" srcOrd="0" destOrd="0" presId="urn:microsoft.com/office/officeart/2005/8/layout/vList5"/>
    <dgm:cxn modelId="{F1722E85-1B01-4831-B9CB-9D86A80E66BC}" type="presParOf" srcId="{58EA9B15-E54B-4090-92DE-77B44FECEC4A}" destId="{433FA003-9B06-40C9-BDF0-56857F63E6FD}" srcOrd="1" destOrd="0" presId="urn:microsoft.com/office/officeart/2005/8/layout/vList5"/>
    <dgm:cxn modelId="{D5A3E597-5FCC-4EEB-AF74-1BA968E238E4}" type="presParOf" srcId="{973BD694-30D5-472D-A233-620EC45F724F}" destId="{E58FFCA4-1549-458E-B1F0-16E8083602FB}" srcOrd="1" destOrd="0" presId="urn:microsoft.com/office/officeart/2005/8/layout/vList5"/>
    <dgm:cxn modelId="{5A75AFC1-DB9F-406C-9C20-D9EDB3EFC269}" type="presParOf" srcId="{973BD694-30D5-472D-A233-620EC45F724F}" destId="{890B07E8-2AF9-4D47-83B0-687B1FCC1847}" srcOrd="2" destOrd="0" presId="urn:microsoft.com/office/officeart/2005/8/layout/vList5"/>
    <dgm:cxn modelId="{03887638-5E3F-40F6-97E4-541A01C79228}" type="presParOf" srcId="{890B07E8-2AF9-4D47-83B0-687B1FCC1847}" destId="{D82CD1A7-BF9E-42A7-8537-26F92B950FF1}" srcOrd="0" destOrd="0" presId="urn:microsoft.com/office/officeart/2005/8/layout/vList5"/>
    <dgm:cxn modelId="{406F7A8C-702F-4478-AA6C-2742A8469BAE}" type="presParOf" srcId="{890B07E8-2AF9-4D47-83B0-687B1FCC1847}" destId="{776B1746-AE3A-4B4A-9EA2-693107E1F9BA}" srcOrd="1" destOrd="0" presId="urn:microsoft.com/office/officeart/2005/8/layout/vList5"/>
    <dgm:cxn modelId="{1E78957B-B86B-493B-9CE2-A3A717C17992}" type="presParOf" srcId="{973BD694-30D5-472D-A233-620EC45F724F}" destId="{2B8D07DE-2B89-485C-9AD2-E573055B2AB5}" srcOrd="3" destOrd="0" presId="urn:microsoft.com/office/officeart/2005/8/layout/vList5"/>
    <dgm:cxn modelId="{2E525AEB-E31B-46C3-ADB2-6DF46E0E704A}" type="presParOf" srcId="{973BD694-30D5-472D-A233-620EC45F724F}" destId="{3B228C73-C1F0-4177-8C04-2F2534B027AE}" srcOrd="4" destOrd="0" presId="urn:microsoft.com/office/officeart/2005/8/layout/vList5"/>
    <dgm:cxn modelId="{FED27E7A-3FE9-47BB-81D3-7EA0025E1900}" type="presParOf" srcId="{3B228C73-C1F0-4177-8C04-2F2534B027AE}" destId="{9CF526BC-4740-4233-8771-82A1B318D451}" srcOrd="0" destOrd="0" presId="urn:microsoft.com/office/officeart/2005/8/layout/vList5"/>
    <dgm:cxn modelId="{F4C137D5-4F71-48E4-A144-4DEBF14D793E}" type="presParOf" srcId="{3B228C73-C1F0-4177-8C04-2F2534B027AE}" destId="{8AE97C70-5BD0-4433-BAAA-8A7F3B3ED622}"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443157-14D4-4A8A-8E75-826393A794A1}">
      <dsp:nvSpPr>
        <dsp:cNvPr id="0" name=""/>
        <dsp:cNvSpPr/>
      </dsp:nvSpPr>
      <dsp:spPr>
        <a:xfrm>
          <a:off x="959" y="0"/>
          <a:ext cx="2494238" cy="4668490"/>
        </a:xfrm>
        <a:prstGeom prst="roundRect">
          <a:avLst>
            <a:gd name="adj" fmla="val 10000"/>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48590" tIns="148590" rIns="148590" bIns="148590" numCol="1" spcCol="1270" anchor="ctr" anchorCtr="0">
          <a:noAutofit/>
        </a:bodyPr>
        <a:lstStyle/>
        <a:p>
          <a:pPr lvl="0" algn="ctr" defTabSz="1733550">
            <a:lnSpc>
              <a:spcPct val="90000"/>
            </a:lnSpc>
            <a:spcBef>
              <a:spcPct val="0"/>
            </a:spcBef>
            <a:spcAft>
              <a:spcPct val="35000"/>
            </a:spcAft>
          </a:pPr>
          <a:r>
            <a:rPr lang="fr-CA" sz="3900" kern="1200" dirty="0" smtClean="0"/>
            <a:t>Innovateur</a:t>
          </a:r>
          <a:endParaRPr lang="fr-CA" sz="3900" kern="1200" dirty="0"/>
        </a:p>
      </dsp:txBody>
      <dsp:txXfrm>
        <a:off x="959" y="0"/>
        <a:ext cx="2494238" cy="1400547"/>
      </dsp:txXfrm>
    </dsp:sp>
    <dsp:sp modelId="{DAF82F03-7303-4230-A995-9E8E224350FE}">
      <dsp:nvSpPr>
        <dsp:cNvPr id="0" name=""/>
        <dsp:cNvSpPr/>
      </dsp:nvSpPr>
      <dsp:spPr>
        <a:xfrm>
          <a:off x="250383" y="1400945"/>
          <a:ext cx="1995390" cy="917171"/>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fr-CA" sz="1800" kern="1200" dirty="0" smtClean="0"/>
            <a:t>Maillage précoce avec la communauté</a:t>
          </a:r>
          <a:endParaRPr lang="fr-CA" sz="1800" kern="1200" dirty="0"/>
        </a:p>
      </dsp:txBody>
      <dsp:txXfrm>
        <a:off x="277246" y="1427808"/>
        <a:ext cx="1941664" cy="863445"/>
      </dsp:txXfrm>
    </dsp:sp>
    <dsp:sp modelId="{F2E9B303-7F89-4300-A858-DFDB7540A7AA}">
      <dsp:nvSpPr>
        <dsp:cNvPr id="0" name=""/>
        <dsp:cNvSpPr/>
      </dsp:nvSpPr>
      <dsp:spPr>
        <a:xfrm>
          <a:off x="250383" y="2459220"/>
          <a:ext cx="1995390" cy="917171"/>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fr-CA" sz="1800" kern="1200" dirty="0" smtClean="0"/>
            <a:t>Animation en décloisonnement</a:t>
          </a:r>
          <a:endParaRPr lang="fr-CA" sz="1800" kern="1200" dirty="0"/>
        </a:p>
      </dsp:txBody>
      <dsp:txXfrm>
        <a:off x="277246" y="2486083"/>
        <a:ext cx="1941664" cy="863445"/>
      </dsp:txXfrm>
    </dsp:sp>
    <dsp:sp modelId="{185842F7-E8D8-415B-9351-8E7D89AD55F1}">
      <dsp:nvSpPr>
        <dsp:cNvPr id="0" name=""/>
        <dsp:cNvSpPr/>
      </dsp:nvSpPr>
      <dsp:spPr>
        <a:xfrm>
          <a:off x="250383" y="3517495"/>
          <a:ext cx="1995390" cy="917171"/>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fr-CA" sz="1800" kern="1200" dirty="0" smtClean="0"/>
            <a:t>Prise en charge par l’ensemble des intervenants</a:t>
          </a:r>
          <a:endParaRPr lang="fr-CA" sz="1800" kern="1200" dirty="0"/>
        </a:p>
      </dsp:txBody>
      <dsp:txXfrm>
        <a:off x="277246" y="3544358"/>
        <a:ext cx="1941664" cy="863445"/>
      </dsp:txXfrm>
    </dsp:sp>
    <dsp:sp modelId="{70583DA2-7077-4B3B-BC43-21E3F2BE7F7E}">
      <dsp:nvSpPr>
        <dsp:cNvPr id="0" name=""/>
        <dsp:cNvSpPr/>
      </dsp:nvSpPr>
      <dsp:spPr>
        <a:xfrm>
          <a:off x="2674184" y="0"/>
          <a:ext cx="2494238" cy="4668490"/>
        </a:xfrm>
        <a:prstGeom prst="roundRect">
          <a:avLst>
            <a:gd name="adj" fmla="val 10000"/>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48590" tIns="148590" rIns="148590" bIns="148590" numCol="1" spcCol="1270" anchor="ctr" anchorCtr="0">
          <a:noAutofit/>
        </a:bodyPr>
        <a:lstStyle/>
        <a:p>
          <a:pPr lvl="0" algn="ctr" defTabSz="1733550">
            <a:lnSpc>
              <a:spcPct val="90000"/>
            </a:lnSpc>
            <a:spcBef>
              <a:spcPct val="0"/>
            </a:spcBef>
            <a:spcAft>
              <a:spcPct val="35000"/>
            </a:spcAft>
          </a:pPr>
          <a:r>
            <a:rPr lang="fr-CA" sz="3900" kern="1200" dirty="0" smtClean="0"/>
            <a:t>Adapté</a:t>
          </a:r>
          <a:endParaRPr lang="fr-CA" sz="3900" kern="1200" dirty="0"/>
        </a:p>
      </dsp:txBody>
      <dsp:txXfrm>
        <a:off x="2674184" y="0"/>
        <a:ext cx="2494238" cy="1400547"/>
      </dsp:txXfrm>
    </dsp:sp>
    <dsp:sp modelId="{7A241AAF-63FC-4D7F-A57F-821F6A44B86F}">
      <dsp:nvSpPr>
        <dsp:cNvPr id="0" name=""/>
        <dsp:cNvSpPr/>
      </dsp:nvSpPr>
      <dsp:spPr>
        <a:xfrm>
          <a:off x="2931689" y="1400945"/>
          <a:ext cx="1995390" cy="917171"/>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fr-CA" sz="1800" kern="1200" dirty="0" smtClean="0"/>
            <a:t>Intégration de l’approche CC</a:t>
          </a:r>
          <a:endParaRPr lang="fr-CA" sz="1800" kern="1200" dirty="0"/>
        </a:p>
      </dsp:txBody>
      <dsp:txXfrm>
        <a:off x="2958552" y="1427808"/>
        <a:ext cx="1941664" cy="863445"/>
      </dsp:txXfrm>
    </dsp:sp>
    <dsp:sp modelId="{5BCC0626-B275-405C-BAD1-00A649D7C87D}">
      <dsp:nvSpPr>
        <dsp:cNvPr id="0" name=""/>
        <dsp:cNvSpPr/>
      </dsp:nvSpPr>
      <dsp:spPr>
        <a:xfrm>
          <a:off x="2931689" y="2459220"/>
          <a:ext cx="1995390" cy="917171"/>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fr-CA" sz="1800" kern="1200" dirty="0" smtClean="0"/>
            <a:t>Prise en compte des particularités ethnoculturelles</a:t>
          </a:r>
          <a:endParaRPr lang="fr-CA" sz="1800" kern="1200" dirty="0"/>
        </a:p>
      </dsp:txBody>
      <dsp:txXfrm>
        <a:off x="2958552" y="2486083"/>
        <a:ext cx="1941664" cy="863445"/>
      </dsp:txXfrm>
    </dsp:sp>
    <dsp:sp modelId="{691D25D5-3A38-4D78-BF23-372E11CFA9E8}">
      <dsp:nvSpPr>
        <dsp:cNvPr id="0" name=""/>
        <dsp:cNvSpPr/>
      </dsp:nvSpPr>
      <dsp:spPr>
        <a:xfrm>
          <a:off x="2931689" y="3517495"/>
          <a:ext cx="1995390" cy="917171"/>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fr-CA" sz="1800" kern="1200" dirty="0" smtClean="0"/>
            <a:t>Modification des ateliers pour les jeunes sous garde</a:t>
          </a:r>
          <a:endParaRPr lang="fr-CA" sz="1800" kern="1200" dirty="0"/>
        </a:p>
      </dsp:txBody>
      <dsp:txXfrm>
        <a:off x="2958552" y="3544358"/>
        <a:ext cx="1941664" cy="863445"/>
      </dsp:txXfrm>
    </dsp:sp>
    <dsp:sp modelId="{8F919BC7-3FA0-47DC-8075-955EB601082A}">
      <dsp:nvSpPr>
        <dsp:cNvPr id="0" name=""/>
        <dsp:cNvSpPr/>
      </dsp:nvSpPr>
      <dsp:spPr>
        <a:xfrm>
          <a:off x="5363571" y="0"/>
          <a:ext cx="2494238" cy="4668490"/>
        </a:xfrm>
        <a:prstGeom prst="roundRect">
          <a:avLst>
            <a:gd name="adj" fmla="val 10000"/>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48590" tIns="148590" rIns="148590" bIns="148590" numCol="1" spcCol="1270" anchor="ctr" anchorCtr="0">
          <a:noAutofit/>
        </a:bodyPr>
        <a:lstStyle/>
        <a:p>
          <a:pPr lvl="0" algn="ctr" defTabSz="1733550">
            <a:lnSpc>
              <a:spcPct val="90000"/>
            </a:lnSpc>
            <a:spcBef>
              <a:spcPct val="0"/>
            </a:spcBef>
            <a:spcAft>
              <a:spcPct val="35000"/>
            </a:spcAft>
          </a:pPr>
          <a:r>
            <a:rPr lang="fr-CA" sz="3900" kern="1200" dirty="0" smtClean="0"/>
            <a:t>Flexible</a:t>
          </a:r>
          <a:endParaRPr lang="fr-CA" sz="3900" kern="1200" dirty="0"/>
        </a:p>
      </dsp:txBody>
      <dsp:txXfrm>
        <a:off x="5363571" y="0"/>
        <a:ext cx="2494238" cy="1400547"/>
      </dsp:txXfrm>
    </dsp:sp>
    <dsp:sp modelId="{4448F55E-6809-4A58-9089-1FEE84F109F5}">
      <dsp:nvSpPr>
        <dsp:cNvPr id="0" name=""/>
        <dsp:cNvSpPr/>
      </dsp:nvSpPr>
      <dsp:spPr>
        <a:xfrm>
          <a:off x="5612995" y="1400945"/>
          <a:ext cx="1995390" cy="917171"/>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fr-CA" sz="1800" kern="1200" dirty="0" smtClean="0"/>
            <a:t>Accompagnement individualisé</a:t>
          </a:r>
          <a:endParaRPr lang="fr-CA" sz="1800" kern="1200" dirty="0"/>
        </a:p>
      </dsp:txBody>
      <dsp:txXfrm>
        <a:off x="5639858" y="1427808"/>
        <a:ext cx="1941664" cy="863445"/>
      </dsp:txXfrm>
    </dsp:sp>
    <dsp:sp modelId="{93C57709-656D-4F9D-8648-B19D8C1A6EF9}">
      <dsp:nvSpPr>
        <dsp:cNvPr id="0" name=""/>
        <dsp:cNvSpPr/>
      </dsp:nvSpPr>
      <dsp:spPr>
        <a:xfrm>
          <a:off x="5612995" y="2459220"/>
          <a:ext cx="1995390" cy="917171"/>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fr-CA" sz="1800" kern="1200" dirty="0" smtClean="0"/>
            <a:t>Ateliers en groupe, sous-groupe ou individuel</a:t>
          </a:r>
          <a:endParaRPr lang="fr-CA" sz="1800" kern="1200" dirty="0"/>
        </a:p>
      </dsp:txBody>
      <dsp:txXfrm>
        <a:off x="5639858" y="2486083"/>
        <a:ext cx="1941664" cy="863445"/>
      </dsp:txXfrm>
    </dsp:sp>
    <dsp:sp modelId="{60800617-C317-4B2B-B4A2-65F50141546D}">
      <dsp:nvSpPr>
        <dsp:cNvPr id="0" name=""/>
        <dsp:cNvSpPr/>
      </dsp:nvSpPr>
      <dsp:spPr>
        <a:xfrm>
          <a:off x="5612995" y="3517495"/>
          <a:ext cx="1995390" cy="917171"/>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fr-CA" sz="1800" kern="1200" dirty="0" smtClean="0"/>
            <a:t>Animation à CDP, au CMS ou dans les ressources</a:t>
          </a:r>
          <a:endParaRPr lang="fr-CA" sz="1800" kern="1200" dirty="0"/>
        </a:p>
      </dsp:txBody>
      <dsp:txXfrm>
        <a:off x="5639858" y="3544358"/>
        <a:ext cx="1941664" cy="86344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034436-2C4A-4E20-BE5F-7D668118F23C}">
      <dsp:nvSpPr>
        <dsp:cNvPr id="0" name=""/>
        <dsp:cNvSpPr/>
      </dsp:nvSpPr>
      <dsp:spPr>
        <a:xfrm rot="2535014">
          <a:off x="2591181" y="3704535"/>
          <a:ext cx="801653" cy="58535"/>
        </a:xfrm>
        <a:custGeom>
          <a:avLst/>
          <a:gdLst/>
          <a:ahLst/>
          <a:cxnLst/>
          <a:rect l="0" t="0" r="0" b="0"/>
          <a:pathLst>
            <a:path>
              <a:moveTo>
                <a:pt x="0" y="29267"/>
              </a:moveTo>
              <a:lnTo>
                <a:pt x="801653" y="29267"/>
              </a:lnTo>
            </a:path>
          </a:pathLst>
        </a:cu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5FDF37E-6DE1-49AA-B56B-E06C5B7577AB}">
      <dsp:nvSpPr>
        <dsp:cNvPr id="0" name=""/>
        <dsp:cNvSpPr/>
      </dsp:nvSpPr>
      <dsp:spPr>
        <a:xfrm rot="360781">
          <a:off x="2692569" y="2742641"/>
          <a:ext cx="996359" cy="58535"/>
        </a:xfrm>
        <a:custGeom>
          <a:avLst/>
          <a:gdLst/>
          <a:ahLst/>
          <a:cxnLst/>
          <a:rect l="0" t="0" r="0" b="0"/>
          <a:pathLst>
            <a:path>
              <a:moveTo>
                <a:pt x="0" y="29267"/>
              </a:moveTo>
              <a:lnTo>
                <a:pt x="996359" y="29267"/>
              </a:lnTo>
            </a:path>
          </a:pathLst>
        </a:cu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F544F42-7E91-4C74-97D0-F0D0C41539C8}">
      <dsp:nvSpPr>
        <dsp:cNvPr id="0" name=""/>
        <dsp:cNvSpPr/>
      </dsp:nvSpPr>
      <dsp:spPr>
        <a:xfrm rot="19742974">
          <a:off x="2604627" y="1709199"/>
          <a:ext cx="1273739" cy="58535"/>
        </a:xfrm>
        <a:custGeom>
          <a:avLst/>
          <a:gdLst/>
          <a:ahLst/>
          <a:cxnLst/>
          <a:rect l="0" t="0" r="0" b="0"/>
          <a:pathLst>
            <a:path>
              <a:moveTo>
                <a:pt x="0" y="29267"/>
              </a:moveTo>
              <a:lnTo>
                <a:pt x="1273739" y="29267"/>
              </a:lnTo>
            </a:path>
          </a:pathLst>
        </a:cu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0A1A3F1-9C0F-4F51-847E-417A95923474}">
      <dsp:nvSpPr>
        <dsp:cNvPr id="0" name=""/>
        <dsp:cNvSpPr/>
      </dsp:nvSpPr>
      <dsp:spPr>
        <a:xfrm>
          <a:off x="763857" y="1699761"/>
          <a:ext cx="2154412" cy="2154439"/>
        </a:xfrm>
        <a:prstGeom prst="ellipse">
          <a:avLst/>
        </a:prstGeom>
        <a:blipFill rotWithShape="1">
          <a:blip xmlns:r="http://schemas.openxmlformats.org/officeDocument/2006/relationships" r:embed="rId1">
            <a:extLst>
              <a:ext uri="{BEBA8EAE-BF5A-486C-A8C5-ECC9F3942E4B}">
                <a14:imgProps xmlns:a14="http://schemas.microsoft.com/office/drawing/2010/main">
                  <a14:imgLayer r:embed="rId2">
                    <a14:imgEffect>
                      <a14:saturation sat="0"/>
                    </a14:imgEffect>
                    <a14:imgEffect>
                      <a14:brightnessContrast bright="30000"/>
                    </a14:imgEffect>
                  </a14:imgLayer>
                </a14:imgProps>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28346B7-E66A-475E-83FD-4CD8FDAD8C69}">
      <dsp:nvSpPr>
        <dsp:cNvPr id="0" name=""/>
        <dsp:cNvSpPr/>
      </dsp:nvSpPr>
      <dsp:spPr>
        <a:xfrm>
          <a:off x="3682100" y="288028"/>
          <a:ext cx="1483062" cy="1483062"/>
        </a:xfrm>
        <a:prstGeom prst="ellipse">
          <a:avLst/>
        </a:prstGeom>
        <a:solidFill>
          <a:schemeClr val="accent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fr-CA" sz="1500" kern="1200" dirty="0" smtClean="0"/>
            <a:t>Emploi</a:t>
          </a:r>
          <a:endParaRPr lang="fr-CA" sz="1500" kern="1200" dirty="0"/>
        </a:p>
      </dsp:txBody>
      <dsp:txXfrm>
        <a:off x="3899289" y="505217"/>
        <a:ext cx="1048684" cy="1048684"/>
      </dsp:txXfrm>
    </dsp:sp>
    <dsp:sp modelId="{A5583A85-52C5-4317-BDE0-1AC97C914C5F}">
      <dsp:nvSpPr>
        <dsp:cNvPr id="0" name=""/>
        <dsp:cNvSpPr/>
      </dsp:nvSpPr>
      <dsp:spPr>
        <a:xfrm>
          <a:off x="5313469" y="288028"/>
          <a:ext cx="2224594" cy="1483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71450" lvl="1" indent="-171450" algn="l" defTabSz="711200">
            <a:lnSpc>
              <a:spcPct val="90000"/>
            </a:lnSpc>
            <a:spcBef>
              <a:spcPct val="0"/>
            </a:spcBef>
            <a:spcAft>
              <a:spcPct val="15000"/>
            </a:spcAft>
            <a:buChar char="••"/>
          </a:pPr>
          <a:r>
            <a:rPr lang="fr-CA" sz="1600" kern="1200" dirty="0" smtClean="0"/>
            <a:t>Ateliers préparatoires à l’emploi (CDP)</a:t>
          </a:r>
          <a:endParaRPr lang="fr-CA" sz="1600" kern="1200" dirty="0"/>
        </a:p>
        <a:p>
          <a:pPr marL="171450" lvl="1" indent="-171450" algn="l" defTabSz="711200">
            <a:lnSpc>
              <a:spcPct val="90000"/>
            </a:lnSpc>
            <a:spcBef>
              <a:spcPct val="0"/>
            </a:spcBef>
            <a:spcAft>
              <a:spcPct val="15000"/>
            </a:spcAft>
            <a:buChar char="••"/>
          </a:pPr>
          <a:r>
            <a:rPr lang="fr-CA" sz="1600" kern="1200" dirty="0" smtClean="0"/>
            <a:t>Ateliers de mobilisation aux démarches de pré-employabilité et d’employabilité</a:t>
          </a:r>
          <a:endParaRPr lang="fr-CA" sz="1600" kern="1200" dirty="0"/>
        </a:p>
      </dsp:txBody>
      <dsp:txXfrm>
        <a:off x="5313469" y="288028"/>
        <a:ext cx="2224594" cy="1483062"/>
      </dsp:txXfrm>
    </dsp:sp>
    <dsp:sp modelId="{B702E7F8-50B9-4281-921C-96C7D56E09F3}">
      <dsp:nvSpPr>
        <dsp:cNvPr id="0" name=""/>
        <dsp:cNvSpPr/>
      </dsp:nvSpPr>
      <dsp:spPr>
        <a:xfrm>
          <a:off x="3682108" y="2160242"/>
          <a:ext cx="1483062" cy="1483062"/>
        </a:xfrm>
        <a:prstGeom prst="ellipse">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fr-CA" sz="1500" kern="1200" dirty="0" smtClean="0"/>
            <a:t>Persévérance scolaire	</a:t>
          </a:r>
          <a:endParaRPr lang="fr-CA" sz="1500" kern="1200" dirty="0"/>
        </a:p>
      </dsp:txBody>
      <dsp:txXfrm>
        <a:off x="3899297" y="2377431"/>
        <a:ext cx="1048684" cy="1048684"/>
      </dsp:txXfrm>
    </dsp:sp>
    <dsp:sp modelId="{F8E4F78C-50AE-49DA-805D-5E1E55A5F58F}">
      <dsp:nvSpPr>
        <dsp:cNvPr id="0" name=""/>
        <dsp:cNvSpPr/>
      </dsp:nvSpPr>
      <dsp:spPr>
        <a:xfrm>
          <a:off x="5313477" y="2160242"/>
          <a:ext cx="2224594" cy="1483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71450" lvl="1" indent="-171450" algn="l" defTabSz="711200">
            <a:lnSpc>
              <a:spcPct val="90000"/>
            </a:lnSpc>
            <a:spcBef>
              <a:spcPct val="0"/>
            </a:spcBef>
            <a:spcAft>
              <a:spcPct val="15000"/>
            </a:spcAft>
            <a:buChar char="••"/>
          </a:pPr>
          <a:r>
            <a:rPr lang="fr-CA" sz="1600" kern="1200" dirty="0" smtClean="0"/>
            <a:t>Préparation aux test d’équivalence de sec. 5</a:t>
          </a:r>
          <a:endParaRPr lang="fr-CA" sz="1600" kern="1200" dirty="0"/>
        </a:p>
        <a:p>
          <a:pPr marL="171450" lvl="1" indent="-171450" algn="l" defTabSz="711200">
            <a:lnSpc>
              <a:spcPct val="90000"/>
            </a:lnSpc>
            <a:spcBef>
              <a:spcPct val="0"/>
            </a:spcBef>
            <a:spcAft>
              <a:spcPct val="15000"/>
            </a:spcAft>
            <a:buChar char="••"/>
          </a:pPr>
          <a:r>
            <a:rPr lang="fr-CA" sz="1600" kern="1200" dirty="0" smtClean="0"/>
            <a:t>Service d’aide aux devoirs</a:t>
          </a:r>
          <a:endParaRPr lang="fr-CA" sz="1600" kern="1200" dirty="0"/>
        </a:p>
      </dsp:txBody>
      <dsp:txXfrm>
        <a:off x="5313477" y="2160242"/>
        <a:ext cx="2224594" cy="1483062"/>
      </dsp:txXfrm>
    </dsp:sp>
    <dsp:sp modelId="{28B3D27F-CBDE-45ED-9E39-5C23C8726872}">
      <dsp:nvSpPr>
        <dsp:cNvPr id="0" name=""/>
        <dsp:cNvSpPr/>
      </dsp:nvSpPr>
      <dsp:spPr>
        <a:xfrm>
          <a:off x="3096067" y="3760358"/>
          <a:ext cx="1483062" cy="1483062"/>
        </a:xfrm>
        <a:prstGeom prst="ellipse">
          <a:avLst/>
        </a:prstGeom>
        <a:solidFill>
          <a:schemeClr val="accent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fr-CA" sz="1500" kern="1200" dirty="0" smtClean="0"/>
            <a:t>Autonomie</a:t>
          </a:r>
          <a:endParaRPr lang="fr-CA" sz="1500" kern="1200" dirty="0"/>
        </a:p>
      </dsp:txBody>
      <dsp:txXfrm>
        <a:off x="3313256" y="3977547"/>
        <a:ext cx="1048684" cy="1048684"/>
      </dsp:txXfrm>
    </dsp:sp>
    <dsp:sp modelId="{3BCF7BDF-DE8A-4F1F-B81E-49B5B350F2E7}">
      <dsp:nvSpPr>
        <dsp:cNvPr id="0" name=""/>
        <dsp:cNvSpPr/>
      </dsp:nvSpPr>
      <dsp:spPr>
        <a:xfrm>
          <a:off x="4727437" y="3760358"/>
          <a:ext cx="2224594" cy="1483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71450" lvl="1" indent="-171450" algn="l" defTabSz="711200">
            <a:lnSpc>
              <a:spcPct val="90000"/>
            </a:lnSpc>
            <a:spcBef>
              <a:spcPct val="0"/>
            </a:spcBef>
            <a:spcAft>
              <a:spcPct val="15000"/>
            </a:spcAft>
            <a:buChar char="••"/>
          </a:pPr>
          <a:r>
            <a:rPr lang="fr-CA" sz="1600" kern="1200" dirty="0" smtClean="0"/>
            <a:t>Ateliers préparatoires à la vie autonome adaptés à la clientèle JC</a:t>
          </a:r>
          <a:endParaRPr lang="fr-CA" sz="1600" kern="1200" dirty="0"/>
        </a:p>
      </dsp:txBody>
      <dsp:txXfrm>
        <a:off x="4727437" y="3760358"/>
        <a:ext cx="2224594" cy="148306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3FA003-9B06-40C9-BDF0-56857F63E6FD}">
      <dsp:nvSpPr>
        <dsp:cNvPr id="0" name=""/>
        <dsp:cNvSpPr/>
      </dsp:nvSpPr>
      <dsp:spPr>
        <a:xfrm rot="5400000">
          <a:off x="4138757" y="-2701875"/>
          <a:ext cx="1240519" cy="6959099"/>
        </a:xfrm>
        <a:prstGeom prst="round2SameRect">
          <a:avLst/>
        </a:prstGeom>
        <a:solidFill>
          <a:schemeClr val="accent4">
            <a:alpha val="90000"/>
            <a:tint val="40000"/>
            <a:hueOff val="0"/>
            <a:satOff val="0"/>
            <a:lumOff val="0"/>
            <a:alphaOff val="0"/>
          </a:schemeClr>
        </a:solidFill>
        <a:ln w="9525" cap="flat" cmpd="sng" algn="ctr">
          <a:solidFill>
            <a:schemeClr val="accent4">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41910" tIns="20955" rIns="41910" bIns="20955" numCol="1" spcCol="1270" anchor="ctr" anchorCtr="0">
          <a:noAutofit/>
        </a:bodyPr>
        <a:lstStyle/>
        <a:p>
          <a:pPr marL="57150" lvl="1" indent="-57150" algn="l" defTabSz="488950">
            <a:lnSpc>
              <a:spcPct val="90000"/>
            </a:lnSpc>
            <a:spcBef>
              <a:spcPct val="0"/>
            </a:spcBef>
            <a:spcAft>
              <a:spcPct val="15000"/>
            </a:spcAft>
            <a:buChar char="••"/>
          </a:pPr>
          <a:r>
            <a:rPr lang="fr-CA" sz="1100" kern="1200" dirty="0" smtClean="0"/>
            <a:t>Travaux d’adaptation du programme en collaboration avec le CJE RDP </a:t>
          </a:r>
          <a:endParaRPr lang="fr-CA" sz="1100" kern="1200" dirty="0"/>
        </a:p>
        <a:p>
          <a:pPr marL="57150" lvl="1" indent="-57150" algn="l" defTabSz="488950">
            <a:lnSpc>
              <a:spcPct val="90000"/>
            </a:lnSpc>
            <a:spcBef>
              <a:spcPct val="0"/>
            </a:spcBef>
            <a:spcAft>
              <a:spcPct val="15000"/>
            </a:spcAft>
            <a:buChar char="••"/>
          </a:pPr>
          <a:r>
            <a:rPr lang="fr-CA" sz="1100" kern="1200" dirty="0" smtClean="0"/>
            <a:t>Animation du programme en partenariat avec le CJE RDP</a:t>
          </a:r>
          <a:endParaRPr lang="fr-CA" sz="1100" kern="1200" dirty="0"/>
        </a:p>
      </dsp:txBody>
      <dsp:txXfrm rot="-5400000">
        <a:off x="1279468" y="217971"/>
        <a:ext cx="6898542" cy="1119405"/>
      </dsp:txXfrm>
    </dsp:sp>
    <dsp:sp modelId="{AEAB21A9-C99B-4F68-9A44-D59EE6F97E1B}">
      <dsp:nvSpPr>
        <dsp:cNvPr id="0" name=""/>
        <dsp:cNvSpPr/>
      </dsp:nvSpPr>
      <dsp:spPr>
        <a:xfrm>
          <a:off x="2304" y="2349"/>
          <a:ext cx="1277162" cy="1550649"/>
        </a:xfrm>
        <a:prstGeom prst="roundRect">
          <a:avLst/>
        </a:prstGeom>
        <a:gradFill rotWithShape="0">
          <a:gsLst>
            <a:gs pos="0">
              <a:schemeClr val="accent4">
                <a:shade val="80000"/>
                <a:hueOff val="0"/>
                <a:satOff val="0"/>
                <a:lumOff val="0"/>
                <a:alphaOff val="0"/>
                <a:shade val="51000"/>
                <a:satMod val="130000"/>
              </a:schemeClr>
            </a:gs>
            <a:gs pos="80000">
              <a:schemeClr val="accent4">
                <a:shade val="80000"/>
                <a:hueOff val="0"/>
                <a:satOff val="0"/>
                <a:lumOff val="0"/>
                <a:alphaOff val="0"/>
                <a:shade val="93000"/>
                <a:satMod val="130000"/>
              </a:schemeClr>
            </a:gs>
            <a:gs pos="100000">
              <a:schemeClr val="accent4">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fr-CA" sz="3200" kern="1200" dirty="0" smtClean="0"/>
            <a:t>An 1</a:t>
          </a:r>
        </a:p>
      </dsp:txBody>
      <dsp:txXfrm>
        <a:off x="64650" y="64695"/>
        <a:ext cx="1152470" cy="1425957"/>
      </dsp:txXfrm>
    </dsp:sp>
    <dsp:sp modelId="{776B1746-AE3A-4B4A-9EA2-693107E1F9BA}">
      <dsp:nvSpPr>
        <dsp:cNvPr id="0" name=""/>
        <dsp:cNvSpPr/>
      </dsp:nvSpPr>
      <dsp:spPr>
        <a:xfrm rot="5400000">
          <a:off x="4118085" y="-1095941"/>
          <a:ext cx="1240519" cy="7003595"/>
        </a:xfrm>
        <a:prstGeom prst="round2SameRect">
          <a:avLst/>
        </a:prstGeom>
        <a:solidFill>
          <a:schemeClr val="accent4">
            <a:alpha val="90000"/>
            <a:tint val="40000"/>
            <a:hueOff val="0"/>
            <a:satOff val="0"/>
            <a:lumOff val="0"/>
            <a:alphaOff val="0"/>
          </a:schemeClr>
        </a:solidFill>
        <a:ln w="9525" cap="flat" cmpd="sng" algn="ctr">
          <a:solidFill>
            <a:schemeClr val="accent4">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41910" tIns="20955" rIns="41910" bIns="20955" numCol="1" spcCol="1270" anchor="ctr" anchorCtr="0">
          <a:noAutofit/>
        </a:bodyPr>
        <a:lstStyle/>
        <a:p>
          <a:pPr marL="57150" lvl="1" indent="-57150" algn="l" defTabSz="488950">
            <a:lnSpc>
              <a:spcPct val="90000"/>
            </a:lnSpc>
            <a:spcBef>
              <a:spcPct val="0"/>
            </a:spcBef>
            <a:spcAft>
              <a:spcPct val="15000"/>
            </a:spcAft>
            <a:buChar char="••"/>
          </a:pPr>
          <a:r>
            <a:rPr lang="fr-CA" sz="1100" kern="1200" dirty="0" smtClean="0"/>
            <a:t>3 animations du programme en partenariat avec le CJE RDP  </a:t>
          </a:r>
          <a:endParaRPr lang="fr-CA" sz="1100" kern="1200" dirty="0"/>
        </a:p>
        <a:p>
          <a:pPr marL="57150" lvl="1" indent="-57150" algn="l" defTabSz="488950">
            <a:lnSpc>
              <a:spcPct val="90000"/>
            </a:lnSpc>
            <a:spcBef>
              <a:spcPct val="0"/>
            </a:spcBef>
            <a:spcAft>
              <a:spcPct val="15000"/>
            </a:spcAft>
            <a:buChar char="••"/>
          </a:pPr>
          <a:r>
            <a:rPr lang="fr-CA" sz="1100" kern="1200" dirty="0" smtClean="0"/>
            <a:t>Développement de l’offre de service en sous-groupe ou en individuel en milieu de garde</a:t>
          </a:r>
          <a:endParaRPr lang="fr-CA" sz="1100" kern="1200" dirty="0"/>
        </a:p>
        <a:p>
          <a:pPr marL="57150" lvl="1" indent="-57150" algn="l" defTabSz="488950">
            <a:lnSpc>
              <a:spcPct val="90000"/>
            </a:lnSpc>
            <a:spcBef>
              <a:spcPct val="0"/>
            </a:spcBef>
            <a:spcAft>
              <a:spcPct val="15000"/>
            </a:spcAft>
            <a:buChar char="••"/>
          </a:pPr>
          <a:r>
            <a:rPr lang="fr-CA" sz="1100" kern="1200" dirty="0" smtClean="0"/>
            <a:t>Développement de l’offre de service «d’ateliers de mobilisation aux démarches de pré-employabilité et d’employabilité »</a:t>
          </a:r>
          <a:endParaRPr lang="fr-CA" sz="1100" kern="1200" dirty="0"/>
        </a:p>
      </dsp:txBody>
      <dsp:txXfrm rot="-5400000">
        <a:off x="1236548" y="1846153"/>
        <a:ext cx="6943038" cy="1119405"/>
      </dsp:txXfrm>
    </dsp:sp>
    <dsp:sp modelId="{D82CD1A7-BF9E-42A7-8537-26F92B950FF1}">
      <dsp:nvSpPr>
        <dsp:cNvPr id="0" name=""/>
        <dsp:cNvSpPr/>
      </dsp:nvSpPr>
      <dsp:spPr>
        <a:xfrm>
          <a:off x="2304" y="1630531"/>
          <a:ext cx="1234243" cy="1550649"/>
        </a:xfrm>
        <a:prstGeom prst="roundRect">
          <a:avLst/>
        </a:prstGeom>
        <a:gradFill rotWithShape="0">
          <a:gsLst>
            <a:gs pos="0">
              <a:schemeClr val="accent4">
                <a:shade val="80000"/>
                <a:hueOff val="162804"/>
                <a:satOff val="-25946"/>
                <a:lumOff val="18295"/>
                <a:alphaOff val="0"/>
                <a:shade val="51000"/>
                <a:satMod val="130000"/>
              </a:schemeClr>
            </a:gs>
            <a:gs pos="80000">
              <a:schemeClr val="accent4">
                <a:shade val="80000"/>
                <a:hueOff val="162804"/>
                <a:satOff val="-25946"/>
                <a:lumOff val="18295"/>
                <a:alphaOff val="0"/>
                <a:shade val="93000"/>
                <a:satMod val="130000"/>
              </a:schemeClr>
            </a:gs>
            <a:gs pos="100000">
              <a:schemeClr val="accent4">
                <a:shade val="80000"/>
                <a:hueOff val="162804"/>
                <a:satOff val="-25946"/>
                <a:lumOff val="1829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fr-CA" sz="3200" kern="1200" dirty="0" smtClean="0"/>
            <a:t>An 2</a:t>
          </a:r>
          <a:endParaRPr lang="fr-CA" sz="3200" kern="1200" dirty="0"/>
        </a:p>
      </dsp:txBody>
      <dsp:txXfrm>
        <a:off x="62555" y="1690782"/>
        <a:ext cx="1113741" cy="1430147"/>
      </dsp:txXfrm>
    </dsp:sp>
    <dsp:sp modelId="{8AE97C70-5BD0-4433-BAAA-8A7F3B3ED622}">
      <dsp:nvSpPr>
        <dsp:cNvPr id="0" name=""/>
        <dsp:cNvSpPr/>
      </dsp:nvSpPr>
      <dsp:spPr>
        <a:xfrm rot="5400000">
          <a:off x="4141047" y="523496"/>
          <a:ext cx="1240519" cy="6962282"/>
        </a:xfrm>
        <a:prstGeom prst="round2SameRect">
          <a:avLst/>
        </a:prstGeom>
        <a:solidFill>
          <a:schemeClr val="accent4">
            <a:alpha val="90000"/>
            <a:tint val="40000"/>
            <a:hueOff val="0"/>
            <a:satOff val="0"/>
            <a:lumOff val="0"/>
            <a:alphaOff val="0"/>
          </a:schemeClr>
        </a:solidFill>
        <a:ln w="9525" cap="flat" cmpd="sng" algn="ctr">
          <a:solidFill>
            <a:schemeClr val="accent4">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41910" tIns="20955" rIns="41910" bIns="20955" numCol="1" spcCol="1270" anchor="ctr" anchorCtr="0">
          <a:noAutofit/>
        </a:bodyPr>
        <a:lstStyle/>
        <a:p>
          <a:pPr marL="57150" lvl="1" indent="-57150" algn="l" defTabSz="488950">
            <a:lnSpc>
              <a:spcPct val="90000"/>
            </a:lnSpc>
            <a:spcBef>
              <a:spcPct val="0"/>
            </a:spcBef>
            <a:spcAft>
              <a:spcPct val="15000"/>
            </a:spcAft>
            <a:buChar char="••"/>
          </a:pPr>
          <a:r>
            <a:rPr lang="fr-CA" sz="1100" kern="1200" dirty="0" smtClean="0"/>
            <a:t>3 animations du programme en partenariat avec le CJE RDP  </a:t>
          </a:r>
          <a:endParaRPr lang="fr-CA" sz="1100" kern="1200" dirty="0"/>
        </a:p>
        <a:p>
          <a:pPr marL="57150" lvl="1" indent="-57150" algn="l" defTabSz="488950">
            <a:lnSpc>
              <a:spcPct val="90000"/>
            </a:lnSpc>
            <a:spcBef>
              <a:spcPct val="0"/>
            </a:spcBef>
            <a:spcAft>
              <a:spcPct val="15000"/>
            </a:spcAft>
            <a:buChar char="••"/>
          </a:pPr>
          <a:r>
            <a:rPr lang="fr-CA" sz="1100" kern="1200" dirty="0" smtClean="0"/>
            <a:t>Offre de service en sous-groupe ou en individuel en milieu de garde</a:t>
          </a:r>
          <a:endParaRPr lang="fr-CA" sz="1100" kern="1200" dirty="0"/>
        </a:p>
        <a:p>
          <a:pPr marL="57150" lvl="1" indent="-57150" algn="l" defTabSz="488950">
            <a:lnSpc>
              <a:spcPct val="90000"/>
            </a:lnSpc>
            <a:spcBef>
              <a:spcPct val="0"/>
            </a:spcBef>
            <a:spcAft>
              <a:spcPct val="15000"/>
            </a:spcAft>
            <a:buChar char="••"/>
          </a:pPr>
          <a:r>
            <a:rPr lang="fr-CA" sz="1100" kern="1200" dirty="0" smtClean="0"/>
            <a:t>Finalisation de la rédaction du guide d’animation du programme d’employabilité adapté à la clientèle contrevenante </a:t>
          </a:r>
          <a:endParaRPr lang="fr-CA" sz="1100" kern="1200" dirty="0"/>
        </a:p>
        <a:p>
          <a:pPr marL="57150" lvl="1" indent="-57150" algn="l" defTabSz="488950">
            <a:lnSpc>
              <a:spcPct val="90000"/>
            </a:lnSpc>
            <a:spcBef>
              <a:spcPct val="0"/>
            </a:spcBef>
            <a:spcAft>
              <a:spcPct val="15000"/>
            </a:spcAft>
            <a:buChar char="••"/>
          </a:pPr>
          <a:r>
            <a:rPr lang="fr-CA" sz="1100" kern="1200" dirty="0" smtClean="0"/>
            <a:t>Offre de service  en continu «d’ateliers de mobilisation aux démarches de pré-employabilité et d’employabilité » par le Centre multi-services</a:t>
          </a:r>
          <a:endParaRPr lang="fr-CA" sz="1100" kern="1200" dirty="0"/>
        </a:p>
      </dsp:txBody>
      <dsp:txXfrm rot="-5400000">
        <a:off x="1280166" y="3444935"/>
        <a:ext cx="6901725" cy="1119405"/>
      </dsp:txXfrm>
    </dsp:sp>
    <dsp:sp modelId="{9CF526BC-4740-4233-8771-82A1B318D451}">
      <dsp:nvSpPr>
        <dsp:cNvPr id="0" name=""/>
        <dsp:cNvSpPr/>
      </dsp:nvSpPr>
      <dsp:spPr>
        <a:xfrm>
          <a:off x="2304" y="3258713"/>
          <a:ext cx="1269143" cy="1550649"/>
        </a:xfrm>
        <a:prstGeom prst="roundRect">
          <a:avLst/>
        </a:prstGeom>
        <a:gradFill rotWithShape="0">
          <a:gsLst>
            <a:gs pos="0">
              <a:schemeClr val="accent4">
                <a:shade val="80000"/>
                <a:hueOff val="325608"/>
                <a:satOff val="-51893"/>
                <a:lumOff val="36590"/>
                <a:alphaOff val="0"/>
                <a:shade val="51000"/>
                <a:satMod val="130000"/>
              </a:schemeClr>
            </a:gs>
            <a:gs pos="80000">
              <a:schemeClr val="accent4">
                <a:shade val="80000"/>
                <a:hueOff val="325608"/>
                <a:satOff val="-51893"/>
                <a:lumOff val="36590"/>
                <a:alphaOff val="0"/>
                <a:shade val="93000"/>
                <a:satMod val="130000"/>
              </a:schemeClr>
            </a:gs>
            <a:gs pos="100000">
              <a:schemeClr val="accent4">
                <a:shade val="80000"/>
                <a:hueOff val="325608"/>
                <a:satOff val="-51893"/>
                <a:lumOff val="3659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fr-CA" sz="3200" kern="1200" dirty="0" smtClean="0"/>
            <a:t>An 3</a:t>
          </a:r>
          <a:endParaRPr lang="fr-CA" sz="3200" kern="1200" dirty="0"/>
        </a:p>
      </dsp:txBody>
      <dsp:txXfrm>
        <a:off x="64258" y="3320667"/>
        <a:ext cx="1145235" cy="142674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D46727-B169-4DE0-A0E6-0BFB1BA11639}">
      <dsp:nvSpPr>
        <dsp:cNvPr id="0" name=""/>
        <dsp:cNvSpPr/>
      </dsp:nvSpPr>
      <dsp:spPr>
        <a:xfrm rot="5400000">
          <a:off x="-204542" y="209103"/>
          <a:ext cx="1363618" cy="954533"/>
        </a:xfrm>
        <a:prstGeom prst="chevron">
          <a:avLst/>
        </a:prstGeom>
        <a:solidFill>
          <a:schemeClr val="accent5">
            <a:shade val="80000"/>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r-CA" sz="1600" kern="1200" dirty="0" smtClean="0"/>
            <a:t>Qui?</a:t>
          </a:r>
          <a:endParaRPr lang="fr-CA" sz="1600" kern="1200" dirty="0"/>
        </a:p>
      </dsp:txBody>
      <dsp:txXfrm rot="-5400000">
        <a:off x="1" y="481828"/>
        <a:ext cx="954533" cy="409085"/>
      </dsp:txXfrm>
    </dsp:sp>
    <dsp:sp modelId="{19A8FDB7-03EA-4C11-B94F-0EC262E702CD}">
      <dsp:nvSpPr>
        <dsp:cNvPr id="0" name=""/>
        <dsp:cNvSpPr/>
      </dsp:nvSpPr>
      <dsp:spPr>
        <a:xfrm rot="5400000">
          <a:off x="4035383" y="-3076290"/>
          <a:ext cx="886352" cy="7048053"/>
        </a:xfrm>
        <a:prstGeom prst="round2SameRect">
          <a:avLst/>
        </a:prstGeom>
        <a:solidFill>
          <a:schemeClr val="lt1">
            <a:alpha val="90000"/>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fr-FR" sz="1200" kern="1200" dirty="0" smtClean="0"/>
            <a:t>Jeunes 16 ans et + qui n’ont pas complété études secondaires. </a:t>
          </a:r>
          <a:endParaRPr lang="fr-CA" sz="1200" kern="1200" dirty="0"/>
        </a:p>
        <a:p>
          <a:pPr marL="114300" lvl="1" indent="-114300" algn="l" defTabSz="533400">
            <a:lnSpc>
              <a:spcPct val="90000"/>
            </a:lnSpc>
            <a:spcBef>
              <a:spcPct val="0"/>
            </a:spcBef>
            <a:spcAft>
              <a:spcPct val="15000"/>
            </a:spcAft>
            <a:buChar char="••"/>
          </a:pPr>
          <a:r>
            <a:rPr lang="fr-CA" sz="1200" kern="1200" dirty="0" smtClean="0"/>
            <a:t>Jeunes en surveillance/garde différée/probation</a:t>
          </a:r>
          <a:endParaRPr lang="fr-CA" sz="1200" kern="1200" dirty="0"/>
        </a:p>
      </dsp:txBody>
      <dsp:txXfrm rot="-5400000">
        <a:off x="954533" y="47828"/>
        <a:ext cx="7004785" cy="799816"/>
      </dsp:txXfrm>
    </dsp:sp>
    <dsp:sp modelId="{80176FE2-0903-418C-97C6-B074C5298CDE}">
      <dsp:nvSpPr>
        <dsp:cNvPr id="0" name=""/>
        <dsp:cNvSpPr/>
      </dsp:nvSpPr>
      <dsp:spPr>
        <a:xfrm rot="5400000">
          <a:off x="-204542" y="1427435"/>
          <a:ext cx="1363618" cy="954533"/>
        </a:xfrm>
        <a:prstGeom prst="chevron">
          <a:avLst/>
        </a:prstGeom>
        <a:solidFill>
          <a:schemeClr val="accent5">
            <a:shade val="80000"/>
            <a:hueOff val="-32058"/>
            <a:satOff val="454"/>
            <a:lumOff val="7534"/>
            <a:alphaOff val="0"/>
          </a:schemeClr>
        </a:solidFill>
        <a:ln w="25400" cap="flat" cmpd="sng" algn="ctr">
          <a:solidFill>
            <a:schemeClr val="accent5">
              <a:shade val="80000"/>
              <a:hueOff val="-32058"/>
              <a:satOff val="454"/>
              <a:lumOff val="7534"/>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r-CA" sz="1600" kern="1200" dirty="0" smtClean="0"/>
            <a:t>Quoi?</a:t>
          </a:r>
          <a:endParaRPr lang="fr-CA" sz="1600" kern="1200" dirty="0"/>
        </a:p>
      </dsp:txBody>
      <dsp:txXfrm rot="-5400000">
        <a:off x="1" y="1700160"/>
        <a:ext cx="954533" cy="409085"/>
      </dsp:txXfrm>
    </dsp:sp>
    <dsp:sp modelId="{6B620204-2EBF-4467-9389-E31816435938}">
      <dsp:nvSpPr>
        <dsp:cNvPr id="0" name=""/>
        <dsp:cNvSpPr/>
      </dsp:nvSpPr>
      <dsp:spPr>
        <a:xfrm rot="5400000">
          <a:off x="4035383" y="-1857958"/>
          <a:ext cx="886352" cy="7048053"/>
        </a:xfrm>
        <a:prstGeom prst="round2SameRect">
          <a:avLst/>
        </a:prstGeom>
        <a:solidFill>
          <a:schemeClr val="lt1">
            <a:alpha val="90000"/>
            <a:hueOff val="0"/>
            <a:satOff val="0"/>
            <a:lumOff val="0"/>
            <a:alphaOff val="0"/>
          </a:schemeClr>
        </a:solidFill>
        <a:ln w="25400" cap="flat" cmpd="sng" algn="ctr">
          <a:solidFill>
            <a:schemeClr val="accent5">
              <a:shade val="80000"/>
              <a:hueOff val="-32058"/>
              <a:satOff val="454"/>
              <a:lumOff val="753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fr-FR" sz="1200" kern="1200" dirty="0" smtClean="0"/>
            <a:t>7 tests visant à évaluer les connaissances générales en plusieurs matières de niveau du 5</a:t>
          </a:r>
          <a:r>
            <a:rPr lang="fr-FR" sz="1200" kern="1200" baseline="30000" dirty="0" smtClean="0"/>
            <a:t>e</a:t>
          </a:r>
          <a:r>
            <a:rPr lang="fr-FR" sz="1200" kern="1200" dirty="0" smtClean="0"/>
            <a:t> secondaire</a:t>
          </a:r>
          <a:endParaRPr lang="fr-CA" sz="1200" kern="1200" dirty="0"/>
        </a:p>
        <a:p>
          <a:pPr marL="114300" lvl="1" indent="-114300" algn="l" defTabSz="533400">
            <a:lnSpc>
              <a:spcPct val="90000"/>
            </a:lnSpc>
            <a:spcBef>
              <a:spcPct val="0"/>
            </a:spcBef>
            <a:spcAft>
              <a:spcPct val="15000"/>
            </a:spcAft>
            <a:buChar char="••"/>
          </a:pPr>
          <a:r>
            <a:rPr lang="fr-FR" sz="1200" kern="1200" dirty="0" smtClean="0"/>
            <a:t>Attestation d’équivalence de niveau de scolarité de secondaire 5 (AENS).</a:t>
          </a:r>
          <a:endParaRPr lang="fr-CA" sz="1200" kern="1200" dirty="0"/>
        </a:p>
      </dsp:txBody>
      <dsp:txXfrm rot="-5400000">
        <a:off x="954533" y="1266160"/>
        <a:ext cx="7004785" cy="799816"/>
      </dsp:txXfrm>
    </dsp:sp>
    <dsp:sp modelId="{DB527EAD-B781-4BED-8617-ACF11466B4F7}">
      <dsp:nvSpPr>
        <dsp:cNvPr id="0" name=""/>
        <dsp:cNvSpPr/>
      </dsp:nvSpPr>
      <dsp:spPr>
        <a:xfrm rot="5400000">
          <a:off x="-204542" y="2645767"/>
          <a:ext cx="1363618" cy="954533"/>
        </a:xfrm>
        <a:prstGeom prst="chevron">
          <a:avLst/>
        </a:prstGeom>
        <a:solidFill>
          <a:schemeClr val="accent5">
            <a:shade val="80000"/>
            <a:hueOff val="-64117"/>
            <a:satOff val="909"/>
            <a:lumOff val="15067"/>
            <a:alphaOff val="0"/>
          </a:schemeClr>
        </a:solidFill>
        <a:ln w="25400" cap="flat" cmpd="sng" algn="ctr">
          <a:solidFill>
            <a:schemeClr val="accent5">
              <a:shade val="80000"/>
              <a:hueOff val="-64117"/>
              <a:satOff val="909"/>
              <a:lumOff val="15067"/>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r-CA" sz="1600" kern="1200" dirty="0" smtClean="0"/>
            <a:t>Pourquoi?</a:t>
          </a:r>
          <a:endParaRPr lang="fr-CA" sz="1600" kern="1200" dirty="0"/>
        </a:p>
      </dsp:txBody>
      <dsp:txXfrm rot="-5400000">
        <a:off x="1" y="2918492"/>
        <a:ext cx="954533" cy="409085"/>
      </dsp:txXfrm>
    </dsp:sp>
    <dsp:sp modelId="{38D8CF97-2762-4CA2-A7E9-0AD7F76CCFFE}">
      <dsp:nvSpPr>
        <dsp:cNvPr id="0" name=""/>
        <dsp:cNvSpPr/>
      </dsp:nvSpPr>
      <dsp:spPr>
        <a:xfrm rot="5400000">
          <a:off x="4035383" y="-639626"/>
          <a:ext cx="886352" cy="7048053"/>
        </a:xfrm>
        <a:prstGeom prst="round2SameRect">
          <a:avLst/>
        </a:prstGeom>
        <a:solidFill>
          <a:schemeClr val="lt1">
            <a:alpha val="90000"/>
            <a:hueOff val="0"/>
            <a:satOff val="0"/>
            <a:lumOff val="0"/>
            <a:alphaOff val="0"/>
          </a:schemeClr>
        </a:solidFill>
        <a:ln w="25400" cap="flat" cmpd="sng" algn="ctr">
          <a:solidFill>
            <a:schemeClr val="accent5">
              <a:shade val="80000"/>
              <a:hueOff val="-64117"/>
              <a:satOff val="909"/>
              <a:lumOff val="1506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fr-FR" sz="1200" kern="1200" dirty="0" smtClean="0"/>
            <a:t>Attestation reconnue par certains milieux de travail et qui offre l’opportunité d’accéder à davantage de types d’emplois</a:t>
          </a:r>
          <a:endParaRPr lang="fr-CA" sz="1200" kern="1200" dirty="0"/>
        </a:p>
        <a:p>
          <a:pPr marL="114300" lvl="1" indent="-114300" algn="l" defTabSz="533400">
            <a:lnSpc>
              <a:spcPct val="90000"/>
            </a:lnSpc>
            <a:spcBef>
              <a:spcPct val="0"/>
            </a:spcBef>
            <a:spcAft>
              <a:spcPct val="15000"/>
            </a:spcAft>
            <a:buChar char="••"/>
          </a:pPr>
          <a:r>
            <a:rPr lang="fr-FR" sz="1200" kern="1200" dirty="0" smtClean="0"/>
            <a:t>Rend l’étudiant admissible à la formation professionnelle de niveau secondaire (DEP) et à certains programmes menant à l’obtention d’une attestation d’études collégiales (AEC). </a:t>
          </a:r>
          <a:endParaRPr lang="fr-CA" sz="1200" kern="1200" dirty="0"/>
        </a:p>
      </dsp:txBody>
      <dsp:txXfrm rot="-5400000">
        <a:off x="954533" y="2484492"/>
        <a:ext cx="7004785" cy="799816"/>
      </dsp:txXfrm>
    </dsp:sp>
    <dsp:sp modelId="{36A83775-88A0-4E2A-84DB-A86359C70B18}">
      <dsp:nvSpPr>
        <dsp:cNvPr id="0" name=""/>
        <dsp:cNvSpPr/>
      </dsp:nvSpPr>
      <dsp:spPr>
        <a:xfrm rot="5400000">
          <a:off x="-204542" y="3864099"/>
          <a:ext cx="1363618" cy="954533"/>
        </a:xfrm>
        <a:prstGeom prst="chevron">
          <a:avLst/>
        </a:prstGeom>
        <a:solidFill>
          <a:schemeClr val="accent5">
            <a:shade val="80000"/>
            <a:hueOff val="-96175"/>
            <a:satOff val="1363"/>
            <a:lumOff val="22601"/>
            <a:alphaOff val="0"/>
          </a:schemeClr>
        </a:solidFill>
        <a:ln w="25400" cap="flat" cmpd="sng" algn="ctr">
          <a:solidFill>
            <a:schemeClr val="accent5">
              <a:shade val="80000"/>
              <a:hueOff val="-96175"/>
              <a:satOff val="1363"/>
              <a:lumOff val="22601"/>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r-CA" sz="1600" kern="1200" dirty="0" smtClean="0"/>
            <a:t>Comment?</a:t>
          </a:r>
          <a:endParaRPr lang="fr-CA" sz="1600" kern="1200" dirty="0"/>
        </a:p>
      </dsp:txBody>
      <dsp:txXfrm rot="-5400000">
        <a:off x="1" y="4136824"/>
        <a:ext cx="954533" cy="409085"/>
      </dsp:txXfrm>
    </dsp:sp>
    <dsp:sp modelId="{40BEE43C-1038-4592-9D63-CC6C9126231C}">
      <dsp:nvSpPr>
        <dsp:cNvPr id="0" name=""/>
        <dsp:cNvSpPr/>
      </dsp:nvSpPr>
      <dsp:spPr>
        <a:xfrm rot="5400000">
          <a:off x="4035383" y="578705"/>
          <a:ext cx="886352" cy="7048053"/>
        </a:xfrm>
        <a:prstGeom prst="round2SameRect">
          <a:avLst/>
        </a:prstGeom>
        <a:solidFill>
          <a:schemeClr val="lt1">
            <a:alpha val="90000"/>
            <a:hueOff val="0"/>
            <a:satOff val="0"/>
            <a:lumOff val="0"/>
            <a:alphaOff val="0"/>
          </a:schemeClr>
        </a:solidFill>
        <a:ln w="25400" cap="flat" cmpd="sng" algn="ctr">
          <a:solidFill>
            <a:schemeClr val="accent5">
              <a:shade val="80000"/>
              <a:hueOff val="-96175"/>
              <a:satOff val="1363"/>
              <a:lumOff val="2260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100000"/>
            </a:lnSpc>
            <a:spcBef>
              <a:spcPct val="0"/>
            </a:spcBef>
            <a:spcAft>
              <a:spcPct val="15000"/>
            </a:spcAft>
            <a:buChar char="••"/>
          </a:pPr>
          <a:r>
            <a:rPr lang="fr-FR" sz="1200" kern="1200" dirty="0" smtClean="0"/>
            <a:t>En collaboration avec </a:t>
          </a:r>
          <a:r>
            <a:rPr lang="fr-FR" sz="1200" kern="1200" dirty="0" err="1" smtClean="0"/>
            <a:t>CJEs</a:t>
          </a:r>
          <a:r>
            <a:rPr lang="fr-FR" sz="1200" kern="1200" dirty="0" smtClean="0"/>
            <a:t>, ateliers préparatoires aux différents tests en vue de l’obtention de l’AENS. </a:t>
          </a:r>
          <a:endParaRPr lang="fr-CA" sz="1200" kern="1200" dirty="0"/>
        </a:p>
        <a:p>
          <a:pPr marL="114300" lvl="1" indent="-114300" algn="l" defTabSz="533400">
            <a:lnSpc>
              <a:spcPct val="100000"/>
            </a:lnSpc>
            <a:spcBef>
              <a:spcPct val="0"/>
            </a:spcBef>
            <a:spcAft>
              <a:spcPct val="15000"/>
            </a:spcAft>
            <a:buChar char="••"/>
          </a:pPr>
          <a:r>
            <a:rPr lang="fr-FR" sz="1200" kern="1200" dirty="0" smtClean="0"/>
            <a:t>Lors de la passation des tests, accompagnement par l’éducateur du CMS associé à son dossier.</a:t>
          </a:r>
          <a:endParaRPr lang="fr-CA" sz="1200" kern="1200" dirty="0" smtClean="0"/>
        </a:p>
        <a:p>
          <a:pPr marL="114300" lvl="1" indent="-114300" algn="l" defTabSz="533400">
            <a:lnSpc>
              <a:spcPct val="100000"/>
            </a:lnSpc>
            <a:spcBef>
              <a:spcPct val="0"/>
            </a:spcBef>
            <a:spcAft>
              <a:spcPct val="15000"/>
            </a:spcAft>
            <a:buChar char="••"/>
          </a:pPr>
          <a:r>
            <a:rPr lang="fr-FR" sz="1200" b="0" kern="1200" dirty="0" smtClean="0"/>
            <a:t>Développement d’un service d’aide aux devoirs soutenant la réussite académique </a:t>
          </a:r>
          <a:r>
            <a:rPr lang="fr-FR" sz="1200" kern="1200" dirty="0" smtClean="0"/>
            <a:t>de nos jeunes faisant partie du parcours scolaire régulier.</a:t>
          </a:r>
          <a:endParaRPr lang="fr-CA" sz="1200" kern="1200" dirty="0" smtClean="0"/>
        </a:p>
        <a:p>
          <a:pPr marL="57150" lvl="1" indent="-57150" algn="l" defTabSz="355600">
            <a:lnSpc>
              <a:spcPct val="90000"/>
            </a:lnSpc>
            <a:spcBef>
              <a:spcPct val="0"/>
            </a:spcBef>
            <a:spcAft>
              <a:spcPct val="15000"/>
            </a:spcAft>
            <a:buChar char="••"/>
          </a:pPr>
          <a:endParaRPr lang="fr-CA" sz="800" kern="1200" dirty="0"/>
        </a:p>
      </dsp:txBody>
      <dsp:txXfrm rot="-5400000">
        <a:off x="954533" y="3702823"/>
        <a:ext cx="7004785" cy="79981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3FA003-9B06-40C9-BDF0-56857F63E6FD}">
      <dsp:nvSpPr>
        <dsp:cNvPr id="0" name=""/>
        <dsp:cNvSpPr/>
      </dsp:nvSpPr>
      <dsp:spPr>
        <a:xfrm rot="5400000">
          <a:off x="4138757" y="-2701875"/>
          <a:ext cx="1240519" cy="6959099"/>
        </a:xfrm>
        <a:prstGeom prst="round2SameRect">
          <a:avLst/>
        </a:prstGeom>
        <a:solidFill>
          <a:schemeClr val="accent5">
            <a:alpha val="90000"/>
            <a:tint val="40000"/>
            <a:hueOff val="0"/>
            <a:satOff val="0"/>
            <a:lumOff val="0"/>
            <a:alphaOff val="0"/>
          </a:schemeClr>
        </a:solidFill>
        <a:ln w="9525" cap="flat" cmpd="sng" algn="ctr">
          <a:solidFill>
            <a:schemeClr val="accent5">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fr-CA" sz="1800" kern="1200" dirty="0" smtClean="0"/>
            <a:t>Concertation et prise d’informations pour la mise en place d’ateliers de soutien pour les tests d’équivalence secondaire  5 au Centre  multi-services </a:t>
          </a:r>
          <a:endParaRPr lang="fr-CA" sz="1800" kern="1200" dirty="0"/>
        </a:p>
      </dsp:txBody>
      <dsp:txXfrm rot="-5400000">
        <a:off x="1279468" y="217971"/>
        <a:ext cx="6898542" cy="1119405"/>
      </dsp:txXfrm>
    </dsp:sp>
    <dsp:sp modelId="{AEAB21A9-C99B-4F68-9A44-D59EE6F97E1B}">
      <dsp:nvSpPr>
        <dsp:cNvPr id="0" name=""/>
        <dsp:cNvSpPr/>
      </dsp:nvSpPr>
      <dsp:spPr>
        <a:xfrm>
          <a:off x="2304" y="2349"/>
          <a:ext cx="1277162" cy="1550649"/>
        </a:xfrm>
        <a:prstGeom prst="roundRect">
          <a:avLst/>
        </a:prstGeom>
        <a:gradFill rotWithShape="0">
          <a:gsLst>
            <a:gs pos="0">
              <a:schemeClr val="accent5">
                <a:shade val="80000"/>
                <a:hueOff val="0"/>
                <a:satOff val="0"/>
                <a:lumOff val="0"/>
                <a:alphaOff val="0"/>
                <a:shade val="51000"/>
                <a:satMod val="130000"/>
              </a:schemeClr>
            </a:gs>
            <a:gs pos="80000">
              <a:schemeClr val="accent5">
                <a:shade val="80000"/>
                <a:hueOff val="0"/>
                <a:satOff val="0"/>
                <a:lumOff val="0"/>
                <a:alphaOff val="0"/>
                <a:shade val="93000"/>
                <a:satMod val="130000"/>
              </a:schemeClr>
            </a:gs>
            <a:gs pos="100000">
              <a:schemeClr val="accent5">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fr-CA" sz="3200" kern="1200" dirty="0" smtClean="0"/>
            <a:t>An 1</a:t>
          </a:r>
        </a:p>
      </dsp:txBody>
      <dsp:txXfrm>
        <a:off x="64650" y="64695"/>
        <a:ext cx="1152470" cy="1425957"/>
      </dsp:txXfrm>
    </dsp:sp>
    <dsp:sp modelId="{776B1746-AE3A-4B4A-9EA2-693107E1F9BA}">
      <dsp:nvSpPr>
        <dsp:cNvPr id="0" name=""/>
        <dsp:cNvSpPr/>
      </dsp:nvSpPr>
      <dsp:spPr>
        <a:xfrm rot="5400000">
          <a:off x="4118085" y="-1095941"/>
          <a:ext cx="1240519" cy="7003595"/>
        </a:xfrm>
        <a:prstGeom prst="round2SameRect">
          <a:avLst/>
        </a:prstGeom>
        <a:solidFill>
          <a:schemeClr val="accent5">
            <a:alpha val="90000"/>
            <a:tint val="40000"/>
            <a:hueOff val="0"/>
            <a:satOff val="0"/>
            <a:lumOff val="0"/>
            <a:alphaOff val="0"/>
          </a:schemeClr>
        </a:solidFill>
        <a:ln w="9525" cap="flat" cmpd="sng" algn="ctr">
          <a:solidFill>
            <a:schemeClr val="accent5">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fr-CA" sz="1800" kern="1200" dirty="0" smtClean="0"/>
            <a:t>Concrétisation des modalités pour la mise en place d’ateliers de soutien pour les tests d’équivalence secondaire  5 au Centre multi-services </a:t>
          </a:r>
          <a:endParaRPr lang="fr-CA" sz="1800" kern="1200" dirty="0"/>
        </a:p>
        <a:p>
          <a:pPr marL="171450" lvl="1" indent="-171450" algn="l" defTabSz="800100">
            <a:lnSpc>
              <a:spcPct val="90000"/>
            </a:lnSpc>
            <a:spcBef>
              <a:spcPct val="0"/>
            </a:spcBef>
            <a:spcAft>
              <a:spcPct val="15000"/>
            </a:spcAft>
            <a:buChar char="••"/>
          </a:pPr>
          <a:r>
            <a:rPr lang="fr-CA" sz="1800" kern="1200" dirty="0" smtClean="0"/>
            <a:t>Dispensation des ateliers selon les modalités déterminées</a:t>
          </a:r>
          <a:endParaRPr lang="fr-CA" sz="1800" kern="1200" dirty="0"/>
        </a:p>
      </dsp:txBody>
      <dsp:txXfrm rot="-5400000">
        <a:off x="1236548" y="1846153"/>
        <a:ext cx="6943038" cy="1119405"/>
      </dsp:txXfrm>
    </dsp:sp>
    <dsp:sp modelId="{D82CD1A7-BF9E-42A7-8537-26F92B950FF1}">
      <dsp:nvSpPr>
        <dsp:cNvPr id="0" name=""/>
        <dsp:cNvSpPr/>
      </dsp:nvSpPr>
      <dsp:spPr>
        <a:xfrm>
          <a:off x="2304" y="1630531"/>
          <a:ext cx="1234243" cy="1550649"/>
        </a:xfrm>
        <a:prstGeom prst="roundRect">
          <a:avLst/>
        </a:prstGeom>
        <a:gradFill rotWithShape="0">
          <a:gsLst>
            <a:gs pos="0">
              <a:schemeClr val="accent5">
                <a:shade val="80000"/>
                <a:hueOff val="-48088"/>
                <a:satOff val="682"/>
                <a:lumOff val="11301"/>
                <a:alphaOff val="0"/>
                <a:shade val="51000"/>
                <a:satMod val="130000"/>
              </a:schemeClr>
            </a:gs>
            <a:gs pos="80000">
              <a:schemeClr val="accent5">
                <a:shade val="80000"/>
                <a:hueOff val="-48088"/>
                <a:satOff val="682"/>
                <a:lumOff val="11301"/>
                <a:alphaOff val="0"/>
                <a:shade val="93000"/>
                <a:satMod val="130000"/>
              </a:schemeClr>
            </a:gs>
            <a:gs pos="100000">
              <a:schemeClr val="accent5">
                <a:shade val="80000"/>
                <a:hueOff val="-48088"/>
                <a:satOff val="682"/>
                <a:lumOff val="11301"/>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fr-CA" sz="3200" kern="1200" dirty="0" smtClean="0"/>
            <a:t>An 2</a:t>
          </a:r>
          <a:endParaRPr lang="fr-CA" sz="3200" kern="1200" dirty="0"/>
        </a:p>
      </dsp:txBody>
      <dsp:txXfrm>
        <a:off x="62555" y="1690782"/>
        <a:ext cx="1113741" cy="1430147"/>
      </dsp:txXfrm>
    </dsp:sp>
    <dsp:sp modelId="{8AE97C70-5BD0-4433-BAAA-8A7F3B3ED622}">
      <dsp:nvSpPr>
        <dsp:cNvPr id="0" name=""/>
        <dsp:cNvSpPr/>
      </dsp:nvSpPr>
      <dsp:spPr>
        <a:xfrm rot="5400000">
          <a:off x="4141047" y="523496"/>
          <a:ext cx="1240519" cy="6962282"/>
        </a:xfrm>
        <a:prstGeom prst="round2SameRect">
          <a:avLst/>
        </a:prstGeom>
        <a:solidFill>
          <a:schemeClr val="accent5">
            <a:alpha val="90000"/>
            <a:tint val="40000"/>
            <a:hueOff val="0"/>
            <a:satOff val="0"/>
            <a:lumOff val="0"/>
            <a:alphaOff val="0"/>
          </a:schemeClr>
        </a:solidFill>
        <a:ln w="9525" cap="flat" cmpd="sng" algn="ctr">
          <a:solidFill>
            <a:schemeClr val="accent5">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fr-CA" sz="1800" kern="1200" dirty="0" smtClean="0"/>
            <a:t>Dispensation des ateliers de soutien pour les tests d’équivalence secondaire  5 au Centre Multi-Services selon les modalités déterminées</a:t>
          </a:r>
          <a:endParaRPr lang="fr-CA" sz="1800" kern="1200" dirty="0"/>
        </a:p>
      </dsp:txBody>
      <dsp:txXfrm rot="-5400000">
        <a:off x="1280166" y="3444935"/>
        <a:ext cx="6901725" cy="1119405"/>
      </dsp:txXfrm>
    </dsp:sp>
    <dsp:sp modelId="{9CF526BC-4740-4233-8771-82A1B318D451}">
      <dsp:nvSpPr>
        <dsp:cNvPr id="0" name=""/>
        <dsp:cNvSpPr/>
      </dsp:nvSpPr>
      <dsp:spPr>
        <a:xfrm>
          <a:off x="2304" y="3258713"/>
          <a:ext cx="1269143" cy="1550649"/>
        </a:xfrm>
        <a:prstGeom prst="roundRect">
          <a:avLst/>
        </a:prstGeom>
        <a:gradFill rotWithShape="0">
          <a:gsLst>
            <a:gs pos="0">
              <a:schemeClr val="accent5">
                <a:shade val="80000"/>
                <a:hueOff val="-96175"/>
                <a:satOff val="1363"/>
                <a:lumOff val="22601"/>
                <a:alphaOff val="0"/>
                <a:shade val="51000"/>
                <a:satMod val="130000"/>
              </a:schemeClr>
            </a:gs>
            <a:gs pos="80000">
              <a:schemeClr val="accent5">
                <a:shade val="80000"/>
                <a:hueOff val="-96175"/>
                <a:satOff val="1363"/>
                <a:lumOff val="22601"/>
                <a:alphaOff val="0"/>
                <a:shade val="93000"/>
                <a:satMod val="130000"/>
              </a:schemeClr>
            </a:gs>
            <a:gs pos="100000">
              <a:schemeClr val="accent5">
                <a:shade val="80000"/>
                <a:hueOff val="-96175"/>
                <a:satOff val="1363"/>
                <a:lumOff val="22601"/>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fr-CA" sz="3200" kern="1200" dirty="0" smtClean="0"/>
            <a:t>An 3</a:t>
          </a:r>
          <a:endParaRPr lang="fr-CA" sz="3200" kern="1200" dirty="0"/>
        </a:p>
      </dsp:txBody>
      <dsp:txXfrm>
        <a:off x="64258" y="3320667"/>
        <a:ext cx="1145235" cy="142674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31D0DB-6A7A-42E3-99E7-38F8EC9B7262}">
      <dsp:nvSpPr>
        <dsp:cNvPr id="0" name=""/>
        <dsp:cNvSpPr/>
      </dsp:nvSpPr>
      <dsp:spPr>
        <a:xfrm>
          <a:off x="0" y="294590"/>
          <a:ext cx="8002587" cy="1392300"/>
        </a:xfrm>
        <a:prstGeom prst="rect">
          <a:avLst/>
        </a:prstGeom>
        <a:solidFill>
          <a:schemeClr val="lt1">
            <a:alpha val="90000"/>
            <a:hueOff val="0"/>
            <a:satOff val="0"/>
            <a:lumOff val="0"/>
            <a:alphaOff val="0"/>
          </a:schemeClr>
        </a:solidFill>
        <a:ln w="9525" cap="flat" cmpd="sng" algn="ctr">
          <a:solidFill>
            <a:schemeClr val="accent3">
              <a:shade val="8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21090" tIns="270764" rIns="621090" bIns="92456" numCol="1" spcCol="1270" anchor="t" anchorCtr="0">
          <a:noAutofit/>
        </a:bodyPr>
        <a:lstStyle/>
        <a:p>
          <a:pPr marL="0" marR="0" lvl="0" indent="0" algn="l" defTabSz="914400" eaLnBrk="1" fontAlgn="auto" latinLnBrk="0" hangingPunct="1">
            <a:lnSpc>
              <a:spcPct val="100000"/>
            </a:lnSpc>
            <a:spcBef>
              <a:spcPct val="0"/>
            </a:spcBef>
            <a:spcAft>
              <a:spcPts val="0"/>
            </a:spcAft>
            <a:buClrTx/>
            <a:buSzTx/>
            <a:buFontTx/>
            <a:buChar char="••"/>
            <a:tabLst/>
            <a:defRPr/>
          </a:pPr>
          <a:r>
            <a:rPr lang="fr-FR" sz="1300" kern="1200" dirty="0" smtClean="0"/>
            <a:t> À la fin de leur ordonnance de placement, la plupart des jeunes auront atteint leur majorité ou s’en approcheront.</a:t>
          </a:r>
          <a:endParaRPr lang="fr-CA" sz="1300" kern="1200" dirty="0"/>
        </a:p>
        <a:p>
          <a:pPr marL="0" marR="0" lvl="0" indent="0" algn="l" defTabSz="914400" eaLnBrk="1" fontAlgn="auto" latinLnBrk="0" hangingPunct="1">
            <a:lnSpc>
              <a:spcPct val="100000"/>
            </a:lnSpc>
            <a:spcBef>
              <a:spcPct val="0"/>
            </a:spcBef>
            <a:spcAft>
              <a:spcPts val="0"/>
            </a:spcAft>
            <a:buClrTx/>
            <a:buSzTx/>
            <a:buFontTx/>
            <a:buChar char="••"/>
            <a:tabLst/>
            <a:defRPr/>
          </a:pPr>
          <a:r>
            <a:rPr lang="fr-CA" sz="1300" kern="1200" dirty="0" smtClean="0">
              <a:solidFill>
                <a:schemeClr val="tx1"/>
              </a:solidFill>
              <a:effectLst/>
              <a:latin typeface="+mn-lt"/>
              <a:ea typeface="+mn-ea"/>
              <a:cs typeface="+mn-cs"/>
            </a:rPr>
            <a:t> Bon nombre d’entres eux s’installeront dans un projet de vie autonome à la sortie du milieu d’hébergement. </a:t>
          </a:r>
          <a:endParaRPr lang="fr-CA" sz="1300" kern="1200" dirty="0"/>
        </a:p>
        <a:p>
          <a:pPr marL="0" marR="0" lvl="0" indent="0" algn="l" defTabSz="914400" eaLnBrk="1" fontAlgn="auto" latinLnBrk="0" hangingPunct="1">
            <a:lnSpc>
              <a:spcPct val="100000"/>
            </a:lnSpc>
            <a:spcBef>
              <a:spcPct val="0"/>
            </a:spcBef>
            <a:spcAft>
              <a:spcPts val="0"/>
            </a:spcAft>
            <a:buClrTx/>
            <a:buSzTx/>
            <a:buFontTx/>
            <a:buChar char="••"/>
            <a:tabLst/>
            <a:defRPr/>
          </a:pPr>
          <a:r>
            <a:rPr lang="fr-CA" sz="1300" kern="1200" dirty="0" smtClean="0">
              <a:solidFill>
                <a:schemeClr val="tx1"/>
              </a:solidFill>
              <a:effectLst/>
              <a:latin typeface="+mn-lt"/>
              <a:ea typeface="+mn-ea"/>
              <a:cs typeface="+mn-cs"/>
            </a:rPr>
            <a:t> Réponse au besoin de connaissances et d’habiletés sociales reliées à l’autonomie fonctionnelle.</a:t>
          </a:r>
          <a:endParaRPr lang="fr-CA" sz="1300" kern="1200" dirty="0"/>
        </a:p>
      </dsp:txBody>
      <dsp:txXfrm>
        <a:off x="0" y="294590"/>
        <a:ext cx="8002587" cy="1392300"/>
      </dsp:txXfrm>
    </dsp:sp>
    <dsp:sp modelId="{1A15C7D2-C5D1-41D5-A033-0898B4CCFCF6}">
      <dsp:nvSpPr>
        <dsp:cNvPr id="0" name=""/>
        <dsp:cNvSpPr/>
      </dsp:nvSpPr>
      <dsp:spPr>
        <a:xfrm>
          <a:off x="400129" y="102710"/>
          <a:ext cx="6723181" cy="383760"/>
        </a:xfrm>
        <a:prstGeom prst="roundRect">
          <a:avLst/>
        </a:prstGeom>
        <a:gradFill rotWithShape="0">
          <a:gsLst>
            <a:gs pos="0">
              <a:schemeClr val="accent3">
                <a:shade val="80000"/>
                <a:hueOff val="0"/>
                <a:satOff val="0"/>
                <a:lumOff val="0"/>
                <a:alphaOff val="0"/>
                <a:shade val="51000"/>
                <a:satMod val="130000"/>
              </a:schemeClr>
            </a:gs>
            <a:gs pos="80000">
              <a:schemeClr val="accent3">
                <a:shade val="80000"/>
                <a:hueOff val="0"/>
                <a:satOff val="0"/>
                <a:lumOff val="0"/>
                <a:alphaOff val="0"/>
                <a:shade val="93000"/>
                <a:satMod val="130000"/>
              </a:schemeClr>
            </a:gs>
            <a:gs pos="100000">
              <a:schemeClr val="accent3">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1735" tIns="0" rIns="211735" bIns="0" numCol="1" spcCol="1270" anchor="ctr" anchorCtr="0">
          <a:noAutofit/>
        </a:bodyPr>
        <a:lstStyle/>
        <a:p>
          <a:pPr lvl="0" algn="l" defTabSz="577850">
            <a:lnSpc>
              <a:spcPct val="90000"/>
            </a:lnSpc>
            <a:spcBef>
              <a:spcPct val="0"/>
            </a:spcBef>
            <a:spcAft>
              <a:spcPct val="35000"/>
            </a:spcAft>
          </a:pPr>
          <a:r>
            <a:rPr lang="fr-CA" sz="1300" kern="1200" dirty="0" smtClean="0">
              <a:solidFill>
                <a:schemeClr val="bg2"/>
              </a:solidFill>
              <a:effectLst/>
              <a:latin typeface="+mn-lt"/>
              <a:ea typeface="+mn-ea"/>
              <a:cs typeface="+mn-cs"/>
            </a:rPr>
            <a:t>Complément à la préparation de la réinsertion sociale</a:t>
          </a:r>
          <a:r>
            <a:rPr lang="fr-CA" sz="1300" kern="1200" dirty="0" smtClean="0">
              <a:solidFill>
                <a:schemeClr val="tx1"/>
              </a:solidFill>
              <a:effectLst/>
              <a:latin typeface="+mn-lt"/>
              <a:ea typeface="+mn-ea"/>
              <a:cs typeface="+mn-cs"/>
            </a:rPr>
            <a:t> </a:t>
          </a:r>
          <a:endParaRPr lang="fr-CA" sz="1300" kern="1200" dirty="0"/>
        </a:p>
      </dsp:txBody>
      <dsp:txXfrm>
        <a:off x="418863" y="121444"/>
        <a:ext cx="6685713" cy="346292"/>
      </dsp:txXfrm>
    </dsp:sp>
    <dsp:sp modelId="{A0AA9344-20A8-43F8-AB0F-CD9A8EBD43CE}">
      <dsp:nvSpPr>
        <dsp:cNvPr id="0" name=""/>
        <dsp:cNvSpPr/>
      </dsp:nvSpPr>
      <dsp:spPr>
        <a:xfrm>
          <a:off x="0" y="1948971"/>
          <a:ext cx="8002587" cy="1556100"/>
        </a:xfrm>
        <a:prstGeom prst="rect">
          <a:avLst/>
        </a:prstGeom>
        <a:solidFill>
          <a:schemeClr val="lt1">
            <a:alpha val="90000"/>
            <a:hueOff val="0"/>
            <a:satOff val="0"/>
            <a:lumOff val="0"/>
            <a:alphaOff val="0"/>
          </a:schemeClr>
        </a:solidFill>
        <a:ln w="9525" cap="flat" cmpd="sng" algn="ctr">
          <a:solidFill>
            <a:schemeClr val="accent3">
              <a:shade val="80000"/>
              <a:hueOff val="-169289"/>
              <a:satOff val="10724"/>
              <a:lumOff val="12179"/>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21090" tIns="270764" rIns="621090" bIns="92456" numCol="1" spcCol="1270" anchor="t" anchorCtr="0">
          <a:noAutofit/>
        </a:bodyPr>
        <a:lstStyle/>
        <a:p>
          <a:pPr marL="114300" lvl="1" indent="-114300" algn="l" defTabSz="577850">
            <a:lnSpc>
              <a:spcPct val="90000"/>
            </a:lnSpc>
            <a:spcBef>
              <a:spcPct val="0"/>
            </a:spcBef>
            <a:spcAft>
              <a:spcPct val="15000"/>
            </a:spcAft>
            <a:buChar char="••"/>
          </a:pPr>
          <a:r>
            <a:rPr lang="fr-FR" sz="1300" kern="1200" dirty="0" smtClean="0"/>
            <a:t>Thèmes liés au Plan de Cheminement vers l’Autonomie (PCA)</a:t>
          </a:r>
          <a:endParaRPr lang="fr-CA" sz="1300" kern="1200" dirty="0"/>
        </a:p>
        <a:p>
          <a:pPr marL="114300" lvl="1" indent="-114300" algn="l" defTabSz="577850">
            <a:lnSpc>
              <a:spcPct val="90000"/>
            </a:lnSpc>
            <a:spcBef>
              <a:spcPct val="0"/>
            </a:spcBef>
            <a:spcAft>
              <a:spcPct val="15000"/>
            </a:spcAft>
            <a:buChar char="••"/>
          </a:pPr>
          <a:r>
            <a:rPr lang="fr-FR" sz="1300" kern="1200" dirty="0" smtClean="0"/>
            <a:t>Méthode d’apprentissage alliant la théorie et la pratique. </a:t>
          </a:r>
          <a:endParaRPr lang="fr-CA" sz="1300" kern="1200" dirty="0"/>
        </a:p>
        <a:p>
          <a:pPr marL="114300" lvl="1" indent="-114300" algn="l" defTabSz="577850">
            <a:lnSpc>
              <a:spcPct val="90000"/>
            </a:lnSpc>
            <a:spcBef>
              <a:spcPct val="0"/>
            </a:spcBef>
            <a:spcAft>
              <a:spcPct val="15000"/>
            </a:spcAft>
            <a:buChar char="••"/>
          </a:pPr>
          <a:r>
            <a:rPr lang="fr-CA" sz="1300" kern="1200" dirty="0" smtClean="0"/>
            <a:t>Offerts à l’ensemble des adolescents contrevenants</a:t>
          </a:r>
          <a:endParaRPr lang="fr-CA" sz="1300" kern="1200" dirty="0"/>
        </a:p>
        <a:p>
          <a:pPr marL="114300" lvl="1" indent="-114300" algn="l" defTabSz="577850">
            <a:lnSpc>
              <a:spcPct val="90000"/>
            </a:lnSpc>
            <a:spcBef>
              <a:spcPct val="0"/>
            </a:spcBef>
            <a:spcAft>
              <a:spcPct val="15000"/>
            </a:spcAft>
            <a:buChar char="••"/>
          </a:pPr>
          <a:r>
            <a:rPr lang="fr-FR" sz="1300" kern="1200" dirty="0" smtClean="0"/>
            <a:t>Trousse d’animation permettant la tenue d’activités similaires et de viser les mêmes apprentissages  malgré le milieu de vie cloisonné limitant la mise en place d’ateliers pratiques dans la communauté. .</a:t>
          </a:r>
          <a:endParaRPr lang="fr-CA" sz="1300" kern="1200" dirty="0"/>
        </a:p>
      </dsp:txBody>
      <dsp:txXfrm>
        <a:off x="0" y="1948971"/>
        <a:ext cx="8002587" cy="1556100"/>
      </dsp:txXfrm>
    </dsp:sp>
    <dsp:sp modelId="{EF95D6FC-C21F-43C5-BFB6-70EF90D890A5}">
      <dsp:nvSpPr>
        <dsp:cNvPr id="0" name=""/>
        <dsp:cNvSpPr/>
      </dsp:nvSpPr>
      <dsp:spPr>
        <a:xfrm>
          <a:off x="400129" y="1757091"/>
          <a:ext cx="7011226" cy="383760"/>
        </a:xfrm>
        <a:prstGeom prst="roundRect">
          <a:avLst/>
        </a:prstGeom>
        <a:gradFill rotWithShape="0">
          <a:gsLst>
            <a:gs pos="0">
              <a:schemeClr val="accent3">
                <a:shade val="80000"/>
                <a:hueOff val="-169289"/>
                <a:satOff val="10724"/>
                <a:lumOff val="12179"/>
                <a:alphaOff val="0"/>
                <a:shade val="51000"/>
                <a:satMod val="130000"/>
              </a:schemeClr>
            </a:gs>
            <a:gs pos="80000">
              <a:schemeClr val="accent3">
                <a:shade val="80000"/>
                <a:hueOff val="-169289"/>
                <a:satOff val="10724"/>
                <a:lumOff val="12179"/>
                <a:alphaOff val="0"/>
                <a:shade val="93000"/>
                <a:satMod val="130000"/>
              </a:schemeClr>
            </a:gs>
            <a:gs pos="100000">
              <a:schemeClr val="accent3">
                <a:shade val="80000"/>
                <a:hueOff val="-169289"/>
                <a:satOff val="10724"/>
                <a:lumOff val="1217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1735" tIns="0" rIns="211735" bIns="0" numCol="1" spcCol="1270" anchor="ctr" anchorCtr="0">
          <a:noAutofit/>
        </a:bodyPr>
        <a:lstStyle/>
        <a:p>
          <a:pPr lvl="0" algn="l" defTabSz="577850">
            <a:lnSpc>
              <a:spcPct val="90000"/>
            </a:lnSpc>
            <a:spcBef>
              <a:spcPct val="0"/>
            </a:spcBef>
            <a:spcAft>
              <a:spcPct val="35000"/>
            </a:spcAft>
          </a:pPr>
          <a:r>
            <a:rPr lang="fr-CA" sz="1300" kern="1200" dirty="0" smtClean="0"/>
            <a:t>Adaptés à la clientèle contrevenante</a:t>
          </a:r>
          <a:endParaRPr lang="fr-CA" sz="1300" kern="1200" dirty="0"/>
        </a:p>
      </dsp:txBody>
      <dsp:txXfrm>
        <a:off x="418863" y="1775825"/>
        <a:ext cx="6973758" cy="346292"/>
      </dsp:txXfrm>
    </dsp:sp>
    <dsp:sp modelId="{95AF06D2-19E8-47F8-95D5-387A5262B334}">
      <dsp:nvSpPr>
        <dsp:cNvPr id="0" name=""/>
        <dsp:cNvSpPr/>
      </dsp:nvSpPr>
      <dsp:spPr>
        <a:xfrm>
          <a:off x="0" y="3767151"/>
          <a:ext cx="8002587" cy="941850"/>
        </a:xfrm>
        <a:prstGeom prst="rect">
          <a:avLst/>
        </a:prstGeom>
        <a:solidFill>
          <a:schemeClr val="lt1">
            <a:alpha val="90000"/>
            <a:hueOff val="0"/>
            <a:satOff val="0"/>
            <a:lumOff val="0"/>
            <a:alphaOff val="0"/>
          </a:schemeClr>
        </a:solidFill>
        <a:ln w="9525" cap="flat" cmpd="sng" algn="ctr">
          <a:solidFill>
            <a:schemeClr val="accent3">
              <a:shade val="80000"/>
              <a:hueOff val="-338578"/>
              <a:satOff val="21449"/>
              <a:lumOff val="24357"/>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21090" tIns="270764" rIns="621090" bIns="92456" numCol="1" spcCol="1270" anchor="t" anchorCtr="0">
          <a:noAutofit/>
        </a:bodyPr>
        <a:lstStyle/>
        <a:p>
          <a:pPr marL="114300" lvl="1" indent="-114300" algn="l" defTabSz="577850">
            <a:lnSpc>
              <a:spcPct val="90000"/>
            </a:lnSpc>
            <a:spcBef>
              <a:spcPct val="0"/>
            </a:spcBef>
            <a:spcAft>
              <a:spcPct val="15000"/>
            </a:spcAft>
            <a:buChar char="••"/>
          </a:pPr>
          <a:r>
            <a:rPr lang="fr-CA" sz="1300" kern="1200" dirty="0" smtClean="0"/>
            <a:t>Mise à contribution de n</a:t>
          </a:r>
          <a:r>
            <a:rPr lang="fr-FR" sz="1300" kern="1200" dirty="0" smtClean="0"/>
            <a:t>os partenaires du programme d’insertion socioprofessionnelle </a:t>
          </a:r>
          <a:endParaRPr lang="fr-CA" sz="1300" kern="1200" dirty="0"/>
        </a:p>
        <a:p>
          <a:pPr marL="114300" lvl="1" indent="-114300" algn="l" defTabSz="577850">
            <a:lnSpc>
              <a:spcPct val="90000"/>
            </a:lnSpc>
            <a:spcBef>
              <a:spcPct val="0"/>
            </a:spcBef>
            <a:spcAft>
              <a:spcPct val="15000"/>
            </a:spcAft>
            <a:buChar char="••"/>
          </a:pPr>
          <a:r>
            <a:rPr lang="fr-CA" sz="1300" kern="1200" dirty="0" smtClean="0"/>
            <a:t>Accompagnement par les intervenants  du CMS lors des sorties dans la communauté (y compris pour les jeunes de CDP bénéficiant de congés provisoires)</a:t>
          </a:r>
          <a:endParaRPr lang="fr-CA" sz="1300" kern="1200" dirty="0"/>
        </a:p>
      </dsp:txBody>
      <dsp:txXfrm>
        <a:off x="0" y="3767151"/>
        <a:ext cx="8002587" cy="941850"/>
      </dsp:txXfrm>
    </dsp:sp>
    <dsp:sp modelId="{7EA918A6-37CA-4328-B093-56727355EEE5}">
      <dsp:nvSpPr>
        <dsp:cNvPr id="0" name=""/>
        <dsp:cNvSpPr/>
      </dsp:nvSpPr>
      <dsp:spPr>
        <a:xfrm>
          <a:off x="441946" y="3598400"/>
          <a:ext cx="5933550" cy="383760"/>
        </a:xfrm>
        <a:prstGeom prst="roundRect">
          <a:avLst/>
        </a:prstGeom>
        <a:gradFill rotWithShape="0">
          <a:gsLst>
            <a:gs pos="0">
              <a:schemeClr val="accent3">
                <a:shade val="80000"/>
                <a:hueOff val="-338578"/>
                <a:satOff val="21449"/>
                <a:lumOff val="24357"/>
                <a:alphaOff val="0"/>
                <a:shade val="51000"/>
                <a:satMod val="130000"/>
              </a:schemeClr>
            </a:gs>
            <a:gs pos="80000">
              <a:schemeClr val="accent3">
                <a:shade val="80000"/>
                <a:hueOff val="-338578"/>
                <a:satOff val="21449"/>
                <a:lumOff val="24357"/>
                <a:alphaOff val="0"/>
                <a:shade val="93000"/>
                <a:satMod val="130000"/>
              </a:schemeClr>
            </a:gs>
            <a:gs pos="100000">
              <a:schemeClr val="accent3">
                <a:shade val="80000"/>
                <a:hueOff val="-338578"/>
                <a:satOff val="21449"/>
                <a:lumOff val="24357"/>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1735" tIns="0" rIns="211735" bIns="0" numCol="1" spcCol="1270" anchor="ctr" anchorCtr="0">
          <a:noAutofit/>
        </a:bodyPr>
        <a:lstStyle/>
        <a:p>
          <a:pPr lvl="0" algn="l" defTabSz="577850">
            <a:lnSpc>
              <a:spcPct val="90000"/>
            </a:lnSpc>
            <a:spcBef>
              <a:spcPct val="0"/>
            </a:spcBef>
            <a:spcAft>
              <a:spcPct val="35000"/>
            </a:spcAft>
          </a:pPr>
          <a:r>
            <a:rPr lang="fr-CA" sz="1300" kern="1200" dirty="0" smtClean="0"/>
            <a:t>Importance du partenariat</a:t>
          </a:r>
          <a:endParaRPr lang="fr-CA" sz="1300" kern="1200" dirty="0"/>
        </a:p>
      </dsp:txBody>
      <dsp:txXfrm>
        <a:off x="460680" y="3617134"/>
        <a:ext cx="5896082" cy="34629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3FA003-9B06-40C9-BDF0-56857F63E6FD}">
      <dsp:nvSpPr>
        <dsp:cNvPr id="0" name=""/>
        <dsp:cNvSpPr/>
      </dsp:nvSpPr>
      <dsp:spPr>
        <a:xfrm rot="5400000">
          <a:off x="4000266" y="-2600618"/>
          <a:ext cx="1240519" cy="6756585"/>
        </a:xfrm>
        <a:prstGeom prst="round2Same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53340" tIns="26670" rIns="53340" bIns="26670" numCol="1" spcCol="1270" anchor="ctr" anchorCtr="0">
          <a:noAutofit/>
        </a:bodyPr>
        <a:lstStyle/>
        <a:p>
          <a:pPr marL="114300" lvl="1" indent="-114300" algn="just" defTabSz="622300">
            <a:lnSpc>
              <a:spcPct val="90000"/>
            </a:lnSpc>
            <a:spcBef>
              <a:spcPct val="0"/>
            </a:spcBef>
            <a:spcAft>
              <a:spcPct val="15000"/>
            </a:spcAft>
            <a:buChar char="••"/>
          </a:pPr>
          <a:r>
            <a:rPr lang="fr-CA" sz="1400" kern="1200" dirty="0" smtClean="0"/>
            <a:t>Travaux et réflexions entourant la mise en place d’un programme de développement de l’autonomie</a:t>
          </a:r>
          <a:endParaRPr lang="fr-CA" sz="1400" kern="1200" dirty="0"/>
        </a:p>
      </dsp:txBody>
      <dsp:txXfrm rot="-5400000">
        <a:off x="1242234" y="217971"/>
        <a:ext cx="6696028" cy="1119405"/>
      </dsp:txXfrm>
    </dsp:sp>
    <dsp:sp modelId="{AEAB21A9-C99B-4F68-9A44-D59EE6F97E1B}">
      <dsp:nvSpPr>
        <dsp:cNvPr id="0" name=""/>
        <dsp:cNvSpPr/>
      </dsp:nvSpPr>
      <dsp:spPr>
        <a:xfrm>
          <a:off x="2237" y="2349"/>
          <a:ext cx="1239996" cy="1550649"/>
        </a:xfrm>
        <a:prstGeom prst="roundRect">
          <a:avLst/>
        </a:prstGeom>
        <a:gradFill rotWithShape="0">
          <a:gsLst>
            <a:gs pos="0">
              <a:schemeClr val="accent3">
                <a:shade val="80000"/>
                <a:hueOff val="0"/>
                <a:satOff val="0"/>
                <a:lumOff val="0"/>
                <a:alphaOff val="0"/>
                <a:shade val="51000"/>
                <a:satMod val="130000"/>
              </a:schemeClr>
            </a:gs>
            <a:gs pos="80000">
              <a:schemeClr val="accent3">
                <a:shade val="80000"/>
                <a:hueOff val="0"/>
                <a:satOff val="0"/>
                <a:lumOff val="0"/>
                <a:alphaOff val="0"/>
                <a:shade val="93000"/>
                <a:satMod val="130000"/>
              </a:schemeClr>
            </a:gs>
            <a:gs pos="100000">
              <a:schemeClr val="accent3">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1920" tIns="60960" rIns="121920" bIns="60960" numCol="1" spcCol="1270" anchor="ctr" anchorCtr="0">
          <a:noAutofit/>
        </a:bodyPr>
        <a:lstStyle/>
        <a:p>
          <a:pPr lvl="0" algn="just" defTabSz="1422400">
            <a:lnSpc>
              <a:spcPct val="90000"/>
            </a:lnSpc>
            <a:spcBef>
              <a:spcPct val="0"/>
            </a:spcBef>
            <a:spcAft>
              <a:spcPct val="35000"/>
            </a:spcAft>
          </a:pPr>
          <a:r>
            <a:rPr lang="fr-CA" sz="3200" kern="1200" dirty="0" smtClean="0"/>
            <a:t>An 1</a:t>
          </a:r>
        </a:p>
      </dsp:txBody>
      <dsp:txXfrm>
        <a:off x="62769" y="62881"/>
        <a:ext cx="1118932" cy="1429585"/>
      </dsp:txXfrm>
    </dsp:sp>
    <dsp:sp modelId="{776B1746-AE3A-4B4A-9EA2-693107E1F9BA}">
      <dsp:nvSpPr>
        <dsp:cNvPr id="0" name=""/>
        <dsp:cNvSpPr/>
      </dsp:nvSpPr>
      <dsp:spPr>
        <a:xfrm rot="5400000">
          <a:off x="3980196" y="-994036"/>
          <a:ext cx="1240519" cy="6799785"/>
        </a:xfrm>
        <a:prstGeom prst="round2Same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53340" tIns="26670" rIns="53340" bIns="26670" numCol="1" spcCol="1270" anchor="ctr" anchorCtr="0">
          <a:noAutofit/>
        </a:bodyPr>
        <a:lstStyle/>
        <a:p>
          <a:pPr marL="114300" lvl="1" indent="-114300" algn="just" defTabSz="622300">
            <a:lnSpc>
              <a:spcPct val="90000"/>
            </a:lnSpc>
            <a:spcBef>
              <a:spcPct val="0"/>
            </a:spcBef>
            <a:spcAft>
              <a:spcPct val="15000"/>
            </a:spcAft>
            <a:buChar char="••"/>
          </a:pPr>
          <a:r>
            <a:rPr lang="fr-CA" sz="1400" kern="1200" dirty="0" smtClean="0"/>
            <a:t>Travaux de détermination des contenus du programme de développement de l’autonomie en concertation avec nos partenaires associés au programme d’insertion socio-professionnelle  </a:t>
          </a:r>
          <a:endParaRPr lang="fr-CA" sz="1400" kern="1200" dirty="0"/>
        </a:p>
        <a:p>
          <a:pPr marL="114300" lvl="1" indent="-114300" algn="just" defTabSz="622300">
            <a:lnSpc>
              <a:spcPct val="90000"/>
            </a:lnSpc>
            <a:spcBef>
              <a:spcPct val="0"/>
            </a:spcBef>
            <a:spcAft>
              <a:spcPct val="15000"/>
            </a:spcAft>
            <a:buChar char="••"/>
          </a:pPr>
          <a:r>
            <a:rPr lang="fr-CA" sz="1400" kern="1200" dirty="0" smtClean="0"/>
            <a:t>Animation du programme de développement de l’autonomie (CDP)</a:t>
          </a:r>
          <a:endParaRPr lang="fr-CA" sz="1400" kern="1200" dirty="0"/>
        </a:p>
        <a:p>
          <a:pPr marL="114300" lvl="1" indent="-114300" algn="just" defTabSz="622300">
            <a:lnSpc>
              <a:spcPct val="90000"/>
            </a:lnSpc>
            <a:spcBef>
              <a:spcPct val="0"/>
            </a:spcBef>
            <a:spcAft>
              <a:spcPct val="15000"/>
            </a:spcAft>
            <a:buChar char="••"/>
          </a:pPr>
          <a:r>
            <a:rPr lang="fr-CA" sz="1400" kern="1200" dirty="0" smtClean="0"/>
            <a:t>Offre de service et animation du programme de développement de l’autonomie au CMS</a:t>
          </a:r>
          <a:endParaRPr lang="fr-CA" sz="1400" kern="1200" dirty="0"/>
        </a:p>
      </dsp:txBody>
      <dsp:txXfrm rot="-5400000">
        <a:off x="1200564" y="1846153"/>
        <a:ext cx="6739228" cy="1119405"/>
      </dsp:txXfrm>
    </dsp:sp>
    <dsp:sp modelId="{D82CD1A7-BF9E-42A7-8537-26F92B950FF1}">
      <dsp:nvSpPr>
        <dsp:cNvPr id="0" name=""/>
        <dsp:cNvSpPr/>
      </dsp:nvSpPr>
      <dsp:spPr>
        <a:xfrm>
          <a:off x="2237" y="1630531"/>
          <a:ext cx="1198325" cy="1550649"/>
        </a:xfrm>
        <a:prstGeom prst="roundRect">
          <a:avLst/>
        </a:prstGeom>
        <a:gradFill rotWithShape="0">
          <a:gsLst>
            <a:gs pos="0">
              <a:schemeClr val="accent3">
                <a:shade val="80000"/>
                <a:hueOff val="-169289"/>
                <a:satOff val="10724"/>
                <a:lumOff val="12179"/>
                <a:alphaOff val="0"/>
                <a:shade val="51000"/>
                <a:satMod val="130000"/>
              </a:schemeClr>
            </a:gs>
            <a:gs pos="80000">
              <a:schemeClr val="accent3">
                <a:shade val="80000"/>
                <a:hueOff val="-169289"/>
                <a:satOff val="10724"/>
                <a:lumOff val="12179"/>
                <a:alphaOff val="0"/>
                <a:shade val="93000"/>
                <a:satMod val="130000"/>
              </a:schemeClr>
            </a:gs>
            <a:gs pos="100000">
              <a:schemeClr val="accent3">
                <a:shade val="80000"/>
                <a:hueOff val="-169289"/>
                <a:satOff val="10724"/>
                <a:lumOff val="1217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1920" tIns="60960" rIns="121920" bIns="60960" numCol="1" spcCol="1270" anchor="ctr" anchorCtr="0">
          <a:noAutofit/>
        </a:bodyPr>
        <a:lstStyle/>
        <a:p>
          <a:pPr lvl="0" algn="just" defTabSz="1422400">
            <a:lnSpc>
              <a:spcPct val="90000"/>
            </a:lnSpc>
            <a:spcBef>
              <a:spcPct val="0"/>
            </a:spcBef>
            <a:spcAft>
              <a:spcPct val="35000"/>
            </a:spcAft>
          </a:pPr>
          <a:r>
            <a:rPr lang="fr-CA" sz="3200" kern="1200" dirty="0" smtClean="0"/>
            <a:t>An 2</a:t>
          </a:r>
          <a:endParaRPr lang="fr-CA" sz="3200" kern="1200" dirty="0"/>
        </a:p>
      </dsp:txBody>
      <dsp:txXfrm>
        <a:off x="60734" y="1689028"/>
        <a:ext cx="1081331" cy="1433655"/>
      </dsp:txXfrm>
    </dsp:sp>
    <dsp:sp modelId="{8AE97C70-5BD0-4433-BAAA-8A7F3B3ED622}">
      <dsp:nvSpPr>
        <dsp:cNvPr id="0" name=""/>
        <dsp:cNvSpPr/>
      </dsp:nvSpPr>
      <dsp:spPr>
        <a:xfrm rot="5400000">
          <a:off x="4002489" y="624800"/>
          <a:ext cx="1240519" cy="6759675"/>
        </a:xfrm>
        <a:prstGeom prst="round2Same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53340" tIns="26670" rIns="53340" bIns="26670" numCol="1" spcCol="1270" anchor="ctr" anchorCtr="0">
          <a:noAutofit/>
        </a:bodyPr>
        <a:lstStyle/>
        <a:p>
          <a:pPr marL="114300" lvl="1" indent="-114300" algn="just" defTabSz="622300">
            <a:lnSpc>
              <a:spcPct val="90000"/>
            </a:lnSpc>
            <a:spcBef>
              <a:spcPct val="0"/>
            </a:spcBef>
            <a:spcAft>
              <a:spcPct val="15000"/>
            </a:spcAft>
            <a:buChar char="••"/>
          </a:pPr>
          <a:r>
            <a:rPr lang="fr-CA" sz="1400" kern="1200" dirty="0" smtClean="0"/>
            <a:t>Animation du programme de développement de l’autonomie (CDP et CMS)</a:t>
          </a:r>
          <a:endParaRPr lang="fr-CA" sz="1400" kern="1200" dirty="0"/>
        </a:p>
        <a:p>
          <a:pPr marL="114300" lvl="1" indent="-114300" algn="just" defTabSz="622300">
            <a:lnSpc>
              <a:spcPct val="90000"/>
            </a:lnSpc>
            <a:spcBef>
              <a:spcPct val="0"/>
            </a:spcBef>
            <a:spcAft>
              <a:spcPct val="15000"/>
            </a:spcAft>
            <a:buChar char="••"/>
          </a:pPr>
          <a:r>
            <a:rPr lang="fr-CA" sz="1400" kern="1200" dirty="0" smtClean="0"/>
            <a:t>Finalisation de la trousse et de la rédaction du guide d’animation du programme de développement de l’autonomie adapté à la clientèle contrevenante </a:t>
          </a:r>
          <a:endParaRPr lang="fr-CA" sz="1400" kern="1200" dirty="0"/>
        </a:p>
      </dsp:txBody>
      <dsp:txXfrm rot="-5400000">
        <a:off x="1242912" y="3444935"/>
        <a:ext cx="6699118" cy="1119405"/>
      </dsp:txXfrm>
    </dsp:sp>
    <dsp:sp modelId="{9CF526BC-4740-4233-8771-82A1B318D451}">
      <dsp:nvSpPr>
        <dsp:cNvPr id="0" name=""/>
        <dsp:cNvSpPr/>
      </dsp:nvSpPr>
      <dsp:spPr>
        <a:xfrm>
          <a:off x="2237" y="3258713"/>
          <a:ext cx="1232210" cy="1550649"/>
        </a:xfrm>
        <a:prstGeom prst="roundRect">
          <a:avLst/>
        </a:prstGeom>
        <a:gradFill rotWithShape="0">
          <a:gsLst>
            <a:gs pos="0">
              <a:schemeClr val="accent3">
                <a:shade val="80000"/>
                <a:hueOff val="-338578"/>
                <a:satOff val="21449"/>
                <a:lumOff val="24357"/>
                <a:alphaOff val="0"/>
                <a:shade val="51000"/>
                <a:satMod val="130000"/>
              </a:schemeClr>
            </a:gs>
            <a:gs pos="80000">
              <a:schemeClr val="accent3">
                <a:shade val="80000"/>
                <a:hueOff val="-338578"/>
                <a:satOff val="21449"/>
                <a:lumOff val="24357"/>
                <a:alphaOff val="0"/>
                <a:shade val="93000"/>
                <a:satMod val="130000"/>
              </a:schemeClr>
            </a:gs>
            <a:gs pos="100000">
              <a:schemeClr val="accent3">
                <a:shade val="80000"/>
                <a:hueOff val="-338578"/>
                <a:satOff val="21449"/>
                <a:lumOff val="24357"/>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1920" tIns="60960" rIns="121920" bIns="60960" numCol="1" spcCol="1270" anchor="ctr" anchorCtr="0">
          <a:noAutofit/>
        </a:bodyPr>
        <a:lstStyle/>
        <a:p>
          <a:pPr lvl="0" algn="just" defTabSz="1422400">
            <a:lnSpc>
              <a:spcPct val="90000"/>
            </a:lnSpc>
            <a:spcBef>
              <a:spcPct val="0"/>
            </a:spcBef>
            <a:spcAft>
              <a:spcPct val="35000"/>
            </a:spcAft>
          </a:pPr>
          <a:r>
            <a:rPr lang="fr-CA" sz="3200" kern="1200" dirty="0" smtClean="0"/>
            <a:t>An 3</a:t>
          </a:r>
          <a:endParaRPr lang="fr-CA" sz="3200" kern="1200" dirty="0"/>
        </a:p>
      </dsp:txBody>
      <dsp:txXfrm>
        <a:off x="62389" y="3318865"/>
        <a:ext cx="1111906" cy="1430345"/>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fr-CA"/>
          </a:p>
        </p:txBody>
      </p:sp>
      <p:sp>
        <p:nvSpPr>
          <p:cNvPr id="3" name="Espace réservé de la date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AE3D8874-ADFA-4153-9A12-FBF5BD74BDD0}" type="datetimeFigureOut">
              <a:rPr lang="fr-CA" smtClean="0"/>
              <a:t>2018-11-01</a:t>
            </a:fld>
            <a:endParaRPr lang="fr-CA"/>
          </a:p>
        </p:txBody>
      </p:sp>
      <p:sp>
        <p:nvSpPr>
          <p:cNvPr id="4" name="Espace réservé de l'image des diapositives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fr-CA"/>
          </a:p>
        </p:txBody>
      </p:sp>
      <p:sp>
        <p:nvSpPr>
          <p:cNvPr id="5" name="Espace réservé des commentaires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6" name="Espace réservé du pied de page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AF2AF49E-772C-43EA-8B74-67E161587F96}" type="slidenum">
              <a:rPr lang="fr-CA" smtClean="0"/>
              <a:t>‹N°›</a:t>
            </a:fld>
            <a:endParaRPr lang="fr-CA"/>
          </a:p>
        </p:txBody>
      </p:sp>
    </p:spTree>
    <p:extLst>
      <p:ext uri="{BB962C8B-B14F-4D97-AF65-F5344CB8AC3E}">
        <p14:creationId xmlns:p14="http://schemas.microsoft.com/office/powerpoint/2010/main" val="42619871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A" dirty="0" smtClean="0"/>
              <a:t>Projet sur 3 an  subventionné par la Fédération Québécoise pour les Jeunes Contrevenants. </a:t>
            </a:r>
          </a:p>
          <a:p>
            <a:endParaRPr lang="fr-CA" dirty="0" smtClean="0"/>
          </a:p>
          <a:p>
            <a:pPr marL="0" marR="0" lvl="0" indent="0" algn="just"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effectLst/>
                <a:latin typeface="+mn-lt"/>
                <a:ea typeface="+mn-ea"/>
                <a:cs typeface="+mn-cs"/>
              </a:rPr>
              <a:t>Une des particularités du Centre Multi-Services est de permettre une flexibilité et une mobilité des lieux d’animations (organismes communautaires des quartiers desservis, sur place, au centre de réadaptation, etc.) s’adaptant ainsi aux réalités et aux besoins des jeunes et de leur famille. Cette vision d’une intervention bâtie sur le développement d’un partenariat avec différents organismes de la communauté </a:t>
            </a:r>
            <a:r>
              <a:rPr lang="fr-FR" sz="1200" b="1" kern="1200" dirty="0" smtClean="0">
                <a:solidFill>
                  <a:schemeClr val="tx1"/>
                </a:solidFill>
                <a:effectLst/>
                <a:latin typeface="+mn-lt"/>
                <a:ea typeface="+mn-ea"/>
                <a:cs typeface="+mn-cs"/>
              </a:rPr>
              <a:t>permet d’actualiser une préparation, une intégration et une insertion progressives du jeune à travers ces ressources.</a:t>
            </a:r>
            <a:endParaRPr lang="fr-CA" sz="1200" b="1" kern="1200" dirty="0" smtClean="0">
              <a:solidFill>
                <a:schemeClr val="tx1"/>
              </a:solidFill>
              <a:effectLst/>
              <a:latin typeface="+mn-lt"/>
              <a:ea typeface="+mn-ea"/>
              <a:cs typeface="+mn-cs"/>
            </a:endParaRPr>
          </a:p>
          <a:p>
            <a:endParaRPr lang="fr-CA" dirty="0"/>
          </a:p>
        </p:txBody>
      </p:sp>
      <p:sp>
        <p:nvSpPr>
          <p:cNvPr id="4" name="Espace réservé du numéro de diapositive 3"/>
          <p:cNvSpPr>
            <a:spLocks noGrp="1"/>
          </p:cNvSpPr>
          <p:nvPr>
            <p:ph type="sldNum" sz="quarter" idx="10"/>
          </p:nvPr>
        </p:nvSpPr>
        <p:spPr/>
        <p:txBody>
          <a:bodyPr/>
          <a:lstStyle/>
          <a:p>
            <a:fld id="{AF2AF49E-772C-43EA-8B74-67E161587F96}" type="slidenum">
              <a:rPr lang="fr-CA" smtClean="0"/>
              <a:t>1</a:t>
            </a:fld>
            <a:endParaRPr lang="fr-CA"/>
          </a:p>
        </p:txBody>
      </p:sp>
    </p:spTree>
    <p:extLst>
      <p:ext uri="{BB962C8B-B14F-4D97-AF65-F5344CB8AC3E}">
        <p14:creationId xmlns:p14="http://schemas.microsoft.com/office/powerpoint/2010/main" val="13539379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just"/>
            <a:r>
              <a:rPr lang="fr-FR" dirty="0" smtClean="0"/>
              <a:t>7 tests visant à évaluer les connaissances générales en plusieurs matières de niveau du 5</a:t>
            </a:r>
            <a:r>
              <a:rPr lang="fr-FR" baseline="30000" dirty="0" smtClean="0"/>
              <a:t>e</a:t>
            </a:r>
            <a:r>
              <a:rPr lang="fr-FR" dirty="0" smtClean="0"/>
              <a:t> secondaire:</a:t>
            </a:r>
          </a:p>
          <a:p>
            <a:pPr marL="171450" indent="-171450" algn="just">
              <a:buFont typeface="Arial" panose="020B0604020202020204" pitchFamily="34" charset="0"/>
              <a:buChar char="•"/>
            </a:pPr>
            <a:r>
              <a:rPr lang="fr-FR" dirty="0" smtClean="0"/>
              <a:t>français (grammaire et compréhension de texte), mathématiques, anglais, sciences de la nature, sciences humaines sciences économiques.</a:t>
            </a:r>
          </a:p>
          <a:p>
            <a:pPr algn="just"/>
            <a:r>
              <a:rPr lang="fr-FR" dirty="0" smtClean="0"/>
              <a:t> La réussite des deux tests de français, de même que la réussite à 3/5autres matières = nécessaire pour AENS.</a:t>
            </a:r>
            <a:endParaRPr lang="fr-CA" dirty="0" smtClean="0"/>
          </a:p>
          <a:p>
            <a:pPr algn="just"/>
            <a:endParaRPr lang="fr-FR" dirty="0" smtClean="0"/>
          </a:p>
          <a:p>
            <a:pPr algn="just"/>
            <a:r>
              <a:rPr lang="fr-FR" dirty="0" smtClean="0"/>
              <a:t>Une </a:t>
            </a:r>
            <a:r>
              <a:rPr lang="fr-FR" b="1" dirty="0" smtClean="0"/>
              <a:t>bonne préparation en vue des tests =essentielle </a:t>
            </a:r>
            <a:r>
              <a:rPr lang="fr-FR" dirty="0" smtClean="0"/>
              <a:t>avant de se soumettre aux évaluations. Grâce à nos partenaires des Carrefours Jeunesse Emploi, les jeunes que nous desservons pourront bénéficier </a:t>
            </a:r>
            <a:r>
              <a:rPr lang="fr-FR" b="1" dirty="0" smtClean="0"/>
              <a:t>d’ateliers préparatoires </a:t>
            </a:r>
            <a:r>
              <a:rPr lang="fr-FR" dirty="0" smtClean="0"/>
              <a:t>aux différents tests en vue de l’obtention de l’AENS. </a:t>
            </a:r>
          </a:p>
          <a:p>
            <a:pPr algn="just"/>
            <a:endParaRPr lang="fr-CA" dirty="0" smtClean="0"/>
          </a:p>
          <a:p>
            <a:pPr algn="just"/>
            <a:r>
              <a:rPr lang="fr-FR" dirty="0" smtClean="0"/>
              <a:t>Avril (2015), « les jeunes qui </a:t>
            </a:r>
            <a:r>
              <a:rPr lang="fr-FR" b="1" dirty="0" smtClean="0"/>
              <a:t>travaillent</a:t>
            </a:r>
            <a:r>
              <a:rPr lang="fr-FR" dirty="0" smtClean="0"/>
              <a:t> dans le </a:t>
            </a:r>
            <a:r>
              <a:rPr lang="fr-FR" b="1" dirty="0" smtClean="0"/>
              <a:t>secteur secondaire </a:t>
            </a:r>
            <a:r>
              <a:rPr lang="fr-FR" dirty="0" smtClean="0"/>
              <a:t>sont </a:t>
            </a:r>
            <a:r>
              <a:rPr lang="fr-FR" b="1" dirty="0" smtClean="0"/>
              <a:t>plus susceptibles de commettre des crimes </a:t>
            </a:r>
            <a:r>
              <a:rPr lang="fr-FR" dirty="0" smtClean="0"/>
              <a:t>comparativement à ceux qui occupent un emploi stable et de meilleur qualité ». </a:t>
            </a:r>
            <a:endParaRPr lang="fr-CA" dirty="0" smtClean="0"/>
          </a:p>
          <a:p>
            <a:pPr algn="just"/>
            <a:endParaRPr lang="fr-FR" smtClean="0"/>
          </a:p>
          <a:p>
            <a:pPr algn="just"/>
            <a:r>
              <a:rPr lang="fr-FR" smtClean="0"/>
              <a:t>Advenant </a:t>
            </a:r>
            <a:r>
              <a:rPr lang="fr-FR" dirty="0" smtClean="0"/>
              <a:t>que le nombre de participants le justifie, nous pourrions également développer un </a:t>
            </a:r>
            <a:r>
              <a:rPr lang="fr-FR" b="1" dirty="0" smtClean="0"/>
              <a:t>service d’aide aux devoirs soutenant la réussite académique </a:t>
            </a:r>
            <a:r>
              <a:rPr lang="fr-FR" dirty="0" smtClean="0"/>
              <a:t>de nos jeunes faisant partie du parcours scolaire régulier.</a:t>
            </a:r>
            <a:endParaRPr lang="fr-CA" dirty="0" smtClean="0"/>
          </a:p>
          <a:p>
            <a:endParaRPr lang="fr-CA" dirty="0"/>
          </a:p>
        </p:txBody>
      </p:sp>
      <p:sp>
        <p:nvSpPr>
          <p:cNvPr id="4" name="Espace réservé du numéro de diapositive 3"/>
          <p:cNvSpPr>
            <a:spLocks noGrp="1"/>
          </p:cNvSpPr>
          <p:nvPr>
            <p:ph type="sldNum" sz="quarter" idx="10"/>
          </p:nvPr>
        </p:nvSpPr>
        <p:spPr/>
        <p:txBody>
          <a:bodyPr/>
          <a:lstStyle/>
          <a:p>
            <a:fld id="{AF2AF49E-772C-43EA-8B74-67E161587F96}" type="slidenum">
              <a:rPr lang="fr-CA" smtClean="0"/>
              <a:t>10</a:t>
            </a:fld>
            <a:endParaRPr lang="fr-CA"/>
          </a:p>
        </p:txBody>
      </p:sp>
    </p:spTree>
    <p:extLst>
      <p:ext uri="{BB962C8B-B14F-4D97-AF65-F5344CB8AC3E}">
        <p14:creationId xmlns:p14="http://schemas.microsoft.com/office/powerpoint/2010/main" val="39831282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10"/>
          </p:nvPr>
        </p:nvSpPr>
        <p:spPr/>
        <p:txBody>
          <a:bodyPr/>
          <a:lstStyle/>
          <a:p>
            <a:fld id="{AF2AF49E-772C-43EA-8B74-67E161587F96}" type="slidenum">
              <a:rPr lang="fr-CA" smtClean="0"/>
              <a:t>11</a:t>
            </a:fld>
            <a:endParaRPr lang="fr-CA"/>
          </a:p>
        </p:txBody>
      </p:sp>
    </p:spTree>
    <p:extLst>
      <p:ext uri="{BB962C8B-B14F-4D97-AF65-F5344CB8AC3E}">
        <p14:creationId xmlns:p14="http://schemas.microsoft.com/office/powerpoint/2010/main" val="33365869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smtClean="0"/>
              <a:t>Le volet Autonomie complète ce projet et vise à outiller sur différents aspects du quotidien, les adolescents pour lesquels un projet de vie autonome est envisagé, ce qui est souvent le cas pour notre clientèle à l’hébergement.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CA" dirty="0" smtClean="0"/>
          </a:p>
          <a:p>
            <a:r>
              <a:rPr lang="fr-FR" dirty="0"/>
              <a:t> </a:t>
            </a:r>
            <a:endParaRPr lang="fr-CA" dirty="0"/>
          </a:p>
          <a:p>
            <a:endParaRPr lang="fr-CA" dirty="0"/>
          </a:p>
        </p:txBody>
      </p:sp>
      <p:sp>
        <p:nvSpPr>
          <p:cNvPr id="4" name="Espace réservé du numéro de diapositive 3"/>
          <p:cNvSpPr>
            <a:spLocks noGrp="1"/>
          </p:cNvSpPr>
          <p:nvPr>
            <p:ph type="sldNum" sz="quarter" idx="10"/>
          </p:nvPr>
        </p:nvSpPr>
        <p:spPr/>
        <p:txBody>
          <a:bodyPr/>
          <a:lstStyle/>
          <a:p>
            <a:fld id="{AF2AF49E-772C-43EA-8B74-67E161587F96}" type="slidenum">
              <a:rPr lang="fr-CA" smtClean="0"/>
              <a:t>12</a:t>
            </a:fld>
            <a:endParaRPr lang="fr-CA"/>
          </a:p>
        </p:txBody>
      </p:sp>
    </p:spTree>
    <p:extLst>
      <p:ext uri="{BB962C8B-B14F-4D97-AF65-F5344CB8AC3E}">
        <p14:creationId xmlns:p14="http://schemas.microsoft.com/office/powerpoint/2010/main" val="23449207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smtClean="0"/>
              <a:t>Puisque des sorties de groupe sont difficilement envisageables dans un contexte de placement en vertu de la LSJPA, nous souhaitons développer une trousse d’animation permettant la tenue d’activités similaires et de viser les mêmes apprentissages malgré le milieu de vie cloisonné limitant la mise en place d’ateliers pratiques dans la communauté.</a:t>
            </a:r>
            <a:endParaRPr lang="fr-CA" sz="1200" kern="1200" dirty="0" smtClean="0">
              <a:solidFill>
                <a:schemeClr val="tx1"/>
              </a:solidFill>
              <a:effectLst/>
              <a:latin typeface="+mn-lt"/>
              <a:ea typeface="+mn-ea"/>
              <a:cs typeface="+mn-cs"/>
            </a:endParaRPr>
          </a:p>
          <a:p>
            <a:endParaRPr lang="fr-CA" dirty="0" smtClean="0"/>
          </a:p>
          <a:p>
            <a:r>
              <a:rPr lang="fr-FR" dirty="0" smtClean="0"/>
              <a:t>Répertorier et consulter les différents programmes existants, dont entre autres, le programme  « La vie, la vie ». </a:t>
            </a:r>
          </a:p>
          <a:p>
            <a:r>
              <a:rPr lang="fr-FR" dirty="0" smtClean="0"/>
              <a:t>S’articulant autour des thèmes du Plan de Cheminement vers l’Autonomie (PCA), les sujets abordés couvrent, entre autres, l’alimentation, le logement, les finances, les droits, les responsabilités et les ressources disponibles dans la communauté. </a:t>
            </a:r>
          </a:p>
          <a:p>
            <a:endParaRPr lang="fr-CA" dirty="0"/>
          </a:p>
        </p:txBody>
      </p:sp>
      <p:sp>
        <p:nvSpPr>
          <p:cNvPr id="4" name="Espace réservé du numéro de diapositive 3"/>
          <p:cNvSpPr>
            <a:spLocks noGrp="1"/>
          </p:cNvSpPr>
          <p:nvPr>
            <p:ph type="sldNum" sz="quarter" idx="10"/>
          </p:nvPr>
        </p:nvSpPr>
        <p:spPr/>
        <p:txBody>
          <a:bodyPr/>
          <a:lstStyle/>
          <a:p>
            <a:fld id="{AF2AF49E-772C-43EA-8B74-67E161587F96}" type="slidenum">
              <a:rPr lang="fr-CA" smtClean="0"/>
              <a:t>13</a:t>
            </a:fld>
            <a:endParaRPr lang="fr-CA"/>
          </a:p>
        </p:txBody>
      </p:sp>
    </p:spTree>
    <p:extLst>
      <p:ext uri="{BB962C8B-B14F-4D97-AF65-F5344CB8AC3E}">
        <p14:creationId xmlns:p14="http://schemas.microsoft.com/office/powerpoint/2010/main" val="2509354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10"/>
          </p:nvPr>
        </p:nvSpPr>
        <p:spPr/>
        <p:txBody>
          <a:bodyPr/>
          <a:lstStyle/>
          <a:p>
            <a:fld id="{AF2AF49E-772C-43EA-8B74-67E161587F96}" type="slidenum">
              <a:rPr lang="fr-CA" smtClean="0"/>
              <a:t>14</a:t>
            </a:fld>
            <a:endParaRPr lang="fr-CA"/>
          </a:p>
        </p:txBody>
      </p:sp>
    </p:spTree>
    <p:extLst>
      <p:ext uri="{BB962C8B-B14F-4D97-AF65-F5344CB8AC3E}">
        <p14:creationId xmlns:p14="http://schemas.microsoft.com/office/powerpoint/2010/main" val="35232209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285750" indent="-285750">
              <a:buFont typeface="Arial" panose="020B0604020202020204" pitchFamily="34" charset="0"/>
              <a:buChar char="•"/>
            </a:pPr>
            <a:r>
              <a:rPr lang="fr-CA" sz="1200" dirty="0" smtClean="0"/>
              <a:t>80 jeunes exposés aux  ateliers sur l’employabilité.</a:t>
            </a:r>
          </a:p>
          <a:p>
            <a:pPr marL="285750" indent="-285750">
              <a:buFont typeface="Arial" panose="020B0604020202020204" pitchFamily="34" charset="0"/>
              <a:buChar char="•"/>
            </a:pPr>
            <a:r>
              <a:rPr lang="fr-CA" sz="1200" dirty="0" smtClean="0"/>
              <a:t>nous visons que chaque  jeune en suivi dans la communauté en situation d’oisiveté ou en attente d’un projet de travail/emploi participe à d’ateliers de mobilisation aux démarches de pré-employabilité et d’employabilité cet atelier avec son délégué. </a:t>
            </a:r>
          </a:p>
          <a:p>
            <a:pPr marL="285750" indent="-285750">
              <a:buFont typeface="Arial" panose="020B0604020202020204" pitchFamily="34" charset="0"/>
              <a:buChar char="•"/>
            </a:pPr>
            <a:r>
              <a:rPr lang="fr-CA" sz="1200" b="1" dirty="0" smtClean="0"/>
              <a:t>40 jeunes exposés aux ateliers de préparation aux tests d’équivalence de secondaire 5.</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A" sz="1200" b="1" dirty="0" smtClean="0"/>
              <a:t>36 à 40 </a:t>
            </a:r>
            <a:r>
              <a:rPr lang="fr-CA" b="1" dirty="0" smtClean="0"/>
              <a:t>jeunes exposés aux ateliers sur l’autonomie.</a:t>
            </a:r>
            <a:endParaRPr lang="fr-CA" dirty="0" smtClean="0"/>
          </a:p>
          <a:p>
            <a:endParaRPr lang="fr-CA" dirty="0"/>
          </a:p>
        </p:txBody>
      </p:sp>
      <p:sp>
        <p:nvSpPr>
          <p:cNvPr id="4" name="Espace réservé du numéro de diapositive 3"/>
          <p:cNvSpPr>
            <a:spLocks noGrp="1"/>
          </p:cNvSpPr>
          <p:nvPr>
            <p:ph type="sldNum" sz="quarter" idx="10"/>
          </p:nvPr>
        </p:nvSpPr>
        <p:spPr/>
        <p:txBody>
          <a:bodyPr/>
          <a:lstStyle/>
          <a:p>
            <a:fld id="{AF2AF49E-772C-43EA-8B74-67E161587F96}" type="slidenum">
              <a:rPr lang="fr-CA" smtClean="0"/>
              <a:t>15</a:t>
            </a:fld>
            <a:endParaRPr lang="fr-CA"/>
          </a:p>
        </p:txBody>
      </p:sp>
    </p:spTree>
    <p:extLst>
      <p:ext uri="{BB962C8B-B14F-4D97-AF65-F5344CB8AC3E}">
        <p14:creationId xmlns:p14="http://schemas.microsoft.com/office/powerpoint/2010/main" val="19097410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fld id="{AF2AF49E-772C-43EA-8B74-67E161587F96}" type="slidenum">
              <a:rPr lang="fr-CA" smtClean="0"/>
              <a:t>16</a:t>
            </a:fld>
            <a:endParaRPr lang="fr-CA"/>
          </a:p>
        </p:txBody>
      </p:sp>
    </p:spTree>
    <p:extLst>
      <p:ext uri="{BB962C8B-B14F-4D97-AF65-F5344CB8AC3E}">
        <p14:creationId xmlns:p14="http://schemas.microsoft.com/office/powerpoint/2010/main" val="20805902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fld id="{AF2AF49E-772C-43EA-8B74-67E161587F96}" type="slidenum">
              <a:rPr lang="fr-CA" smtClean="0"/>
              <a:t>2</a:t>
            </a:fld>
            <a:endParaRPr lang="fr-CA"/>
          </a:p>
        </p:txBody>
      </p:sp>
    </p:spTree>
    <p:extLst>
      <p:ext uri="{BB962C8B-B14F-4D97-AF65-F5344CB8AC3E}">
        <p14:creationId xmlns:p14="http://schemas.microsoft.com/office/powerpoint/2010/main" val="25024989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just"/>
            <a:r>
              <a:rPr lang="fr-FR" sz="1100" dirty="0" smtClean="0"/>
              <a:t>CDP = milieu hermétique. Projet = INNOVATEUR </a:t>
            </a:r>
            <a:r>
              <a:rPr lang="fr-FR" sz="1100" dirty="0" err="1" smtClean="0"/>
              <a:t>pcq</a:t>
            </a:r>
            <a:r>
              <a:rPr lang="fr-FR" sz="1100" dirty="0" smtClean="0"/>
              <a:t>:</a:t>
            </a:r>
          </a:p>
          <a:p>
            <a:pPr marL="174708" indent="-174708" algn="just">
              <a:buFont typeface="Arial" panose="020B0604020202020204" pitchFamily="34" charset="0"/>
              <a:buChar char="•"/>
            </a:pPr>
            <a:r>
              <a:rPr lang="fr-FR" sz="1100" dirty="0" smtClean="0"/>
              <a:t>Amorce maillage précoce @ acteurs communauté impliqués x mise </a:t>
            </a:r>
            <a:r>
              <a:rPr lang="fr-FR" sz="1100" dirty="0" err="1" smtClean="0"/>
              <a:t>ss</a:t>
            </a:r>
            <a:r>
              <a:rPr lang="fr-FR" sz="1100" dirty="0" smtClean="0"/>
              <a:t> garde, avant même congés provisoires, en permettant ado. JC d’avoir un </a:t>
            </a:r>
            <a:r>
              <a:rPr lang="fr-FR" sz="1100" b="1" dirty="0" smtClean="0"/>
              <a:t>contact direct, privilégié et personnalisé @ intervenants ressources</a:t>
            </a:r>
            <a:r>
              <a:rPr lang="fr-FR" sz="1100" dirty="0" smtClean="0"/>
              <a:t>, </a:t>
            </a:r>
            <a:r>
              <a:rPr lang="fr-FR" sz="1100" u="sng" dirty="0" smtClean="0"/>
              <a:t>au sein même établissement</a:t>
            </a:r>
            <a:r>
              <a:rPr lang="fr-FR" sz="1100" dirty="0" smtClean="0"/>
              <a:t>. </a:t>
            </a:r>
            <a:endParaRPr lang="fr-CA" sz="1100" dirty="0" smtClean="0"/>
          </a:p>
          <a:p>
            <a:pPr marL="174708" indent="-174708" algn="just">
              <a:buFont typeface="Arial" panose="020B0604020202020204" pitchFamily="34" charset="0"/>
              <a:buChar char="•"/>
            </a:pPr>
            <a:r>
              <a:rPr lang="fr-FR" sz="1100" dirty="0" smtClean="0"/>
              <a:t>Animation = décloisonnement . Partie processus réinsertion, = pas + vers avant, → &lt; socialisation + ↗ ↔prosociaux @pairs </a:t>
            </a:r>
            <a:r>
              <a:rPr lang="fr-FR" sz="1100" dirty="0" err="1" smtClean="0"/>
              <a:t>ds</a:t>
            </a:r>
            <a:r>
              <a:rPr lang="fr-FR" sz="1100" dirty="0" smtClean="0"/>
              <a:t> env. contrôlé.</a:t>
            </a:r>
          </a:p>
          <a:p>
            <a:pPr marL="640594" lvl="1" indent="-174708" algn="just">
              <a:buFont typeface="Arial" panose="020B0604020202020204" pitchFamily="34" charset="0"/>
              <a:buChar char="•"/>
            </a:pPr>
            <a:r>
              <a:rPr lang="fr-FR" sz="1100" dirty="0" smtClean="0"/>
              <a:t>tester apprentissages réalisés </a:t>
            </a:r>
          </a:p>
          <a:p>
            <a:pPr marL="640594" lvl="1" indent="-174708" algn="just">
              <a:buFont typeface="Arial" panose="020B0604020202020204" pitchFamily="34" charset="0"/>
              <a:buChar char="•"/>
            </a:pPr>
            <a:r>
              <a:rPr lang="fr-FR" sz="1100" dirty="0" smtClean="0"/>
              <a:t>capacités d’intégration sociale développées. </a:t>
            </a:r>
          </a:p>
          <a:p>
            <a:pPr marL="8686" lvl="0" indent="0" algn="just">
              <a:buFont typeface="Arial" panose="020B0604020202020204" pitchFamily="34" charset="0"/>
              <a:buNone/>
            </a:pPr>
            <a:r>
              <a:rPr lang="fr-FR" sz="1100" dirty="0" smtClean="0"/>
              <a:t>De plus, l’éligibilité à l’obtention d’un congé provisoire dans un avenir rapproché constitue un atout supplémentaire au niveau des critères de sélection des candidats afin de mettre rapidement en pratique leurs nouvelles compétences à l’extérieur du milieu de placement.</a:t>
            </a:r>
            <a:endParaRPr lang="fr-CA" sz="1100" dirty="0" smtClean="0"/>
          </a:p>
          <a:p>
            <a:pPr algn="just"/>
            <a:fld id="{16505B0E-07E7-40D3-B6B2-5C0949AD307E}" type="slidenum">
              <a:rPr lang="fr-FR" sz="1100" dirty="0" smtClean="0"/>
              <a:t>3</a:t>
            </a:fld>
            <a:r>
              <a:rPr lang="fr-FR" sz="1100" dirty="0" smtClean="0"/>
              <a:t>Si certains jeunes = trop à risque </a:t>
            </a:r>
            <a:r>
              <a:rPr lang="fr-FR" sz="1100" dirty="0" err="1" smtClean="0"/>
              <a:t>pr</a:t>
            </a:r>
            <a:r>
              <a:rPr lang="fr-FR" sz="1100" dirty="0" smtClean="0"/>
              <a:t> </a:t>
            </a:r>
            <a:r>
              <a:rPr lang="fr-FR" sz="1100" dirty="0" err="1" smtClean="0"/>
              <a:t>act</a:t>
            </a:r>
            <a:r>
              <a:rPr lang="fr-FR" sz="1100" dirty="0" smtClean="0"/>
              <a:t>. décloisonnée, mais = mesure courte durée/période placement arrive échéance, </a:t>
            </a:r>
            <a:r>
              <a:rPr lang="fr-FR" sz="1100" dirty="0" err="1" smtClean="0"/>
              <a:t>poss</a:t>
            </a:r>
            <a:r>
              <a:rPr lang="fr-FR" sz="1100" dirty="0" smtClean="0"/>
              <a:t>. </a:t>
            </a:r>
            <a:r>
              <a:rPr lang="fr-FR" sz="1100" dirty="0" err="1" smtClean="0"/>
              <a:t>ss</a:t>
            </a:r>
            <a:r>
              <a:rPr lang="fr-FR" sz="1100" dirty="0" smtClean="0"/>
              <a:t>-gr./</a:t>
            </a:r>
            <a:r>
              <a:rPr lang="fr-FR" sz="1100" dirty="0" err="1" smtClean="0"/>
              <a:t>ind</a:t>
            </a:r>
            <a:r>
              <a:rPr lang="fr-FR" sz="1100" dirty="0" smtClean="0"/>
              <a:t>. </a:t>
            </a:r>
            <a:endParaRPr lang="fr-CA" sz="1100" dirty="0" smtClean="0"/>
          </a:p>
          <a:p>
            <a:endParaRPr lang="fr-CA"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effectLst/>
                <a:latin typeface="+mn-lt"/>
                <a:ea typeface="+mn-ea"/>
                <a:cs typeface="+mn-cs"/>
              </a:rPr>
              <a:t>Ce projet innove également du fait  que les jeunes contrevenants se retrouvent </a:t>
            </a:r>
            <a:r>
              <a:rPr lang="fr-FR" sz="1200" b="1" kern="1200" dirty="0" smtClean="0">
                <a:solidFill>
                  <a:schemeClr val="tx1"/>
                </a:solidFill>
                <a:effectLst/>
                <a:latin typeface="+mn-lt"/>
                <a:ea typeface="+mn-ea"/>
                <a:cs typeface="+mn-cs"/>
              </a:rPr>
              <a:t>pris en charge par l’ensemble des intervenants </a:t>
            </a:r>
            <a:r>
              <a:rPr lang="fr-FR" sz="1200" kern="1200" dirty="0" smtClean="0">
                <a:solidFill>
                  <a:schemeClr val="tx1"/>
                </a:solidFill>
                <a:effectLst/>
                <a:latin typeface="+mn-lt"/>
                <a:ea typeface="+mn-ea"/>
                <a:cs typeface="+mn-cs"/>
              </a:rPr>
              <a:t>impliqués dans le processus de réinsertion sociale, travaillant en synergie </a:t>
            </a:r>
            <a:r>
              <a:rPr lang="fr-FR" sz="1200" b="1" kern="1200" dirty="0" smtClean="0">
                <a:solidFill>
                  <a:schemeClr val="tx1"/>
                </a:solidFill>
                <a:effectLst/>
                <a:latin typeface="+mn-lt"/>
                <a:ea typeface="+mn-ea"/>
                <a:cs typeface="+mn-cs"/>
              </a:rPr>
              <a:t>avant, pendant et après </a:t>
            </a:r>
            <a:r>
              <a:rPr lang="fr-FR" sz="1200" kern="1200" dirty="0" smtClean="0">
                <a:solidFill>
                  <a:schemeClr val="tx1"/>
                </a:solidFill>
                <a:effectLst/>
                <a:latin typeface="+mn-lt"/>
                <a:ea typeface="+mn-ea"/>
                <a:cs typeface="+mn-cs"/>
              </a:rPr>
              <a:t>le retour dans la collectivité.</a:t>
            </a:r>
            <a:endParaRPr lang="fr-CA" sz="1200" kern="1200" dirty="0" smtClean="0">
              <a:solidFill>
                <a:schemeClr val="tx1"/>
              </a:solidFill>
              <a:effectLst/>
              <a:latin typeface="+mn-lt"/>
              <a:ea typeface="+mn-ea"/>
              <a:cs typeface="+mn-cs"/>
            </a:endParaRPr>
          </a:p>
          <a:p>
            <a:endParaRPr lang="fr-CA" dirty="0"/>
          </a:p>
        </p:txBody>
      </p:sp>
      <p:sp>
        <p:nvSpPr>
          <p:cNvPr id="4" name="Espace réservé du numéro de diapositive 3"/>
          <p:cNvSpPr>
            <a:spLocks noGrp="1"/>
          </p:cNvSpPr>
          <p:nvPr>
            <p:ph type="sldNum" sz="quarter" idx="10"/>
          </p:nvPr>
        </p:nvSpPr>
        <p:spPr/>
        <p:txBody>
          <a:bodyPr/>
          <a:lstStyle/>
          <a:p>
            <a:fld id="{AF2AF49E-772C-43EA-8B74-67E161587F96}" type="slidenum">
              <a:rPr lang="fr-CA" smtClean="0"/>
              <a:t>3</a:t>
            </a:fld>
            <a:endParaRPr lang="fr-CA"/>
          </a:p>
        </p:txBody>
      </p:sp>
    </p:spTree>
    <p:extLst>
      <p:ext uri="{BB962C8B-B14F-4D97-AF65-F5344CB8AC3E}">
        <p14:creationId xmlns:p14="http://schemas.microsoft.com/office/powerpoint/2010/main" val="35043669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just"/>
            <a:r>
              <a:rPr lang="fr-FR" sz="1100" b="1" dirty="0"/>
              <a:t>Modèle  efficace de réinsertion sociale</a:t>
            </a:r>
            <a:r>
              <a:rPr lang="fr-FR" sz="1100" dirty="0"/>
              <a:t>, Lafortune (2014)</a:t>
            </a:r>
          </a:p>
          <a:p>
            <a:pPr algn="just"/>
            <a:r>
              <a:rPr lang="fr-FR" sz="1100" dirty="0"/>
              <a:t>Plus. facteurs = déterminants → pratique = impact + &amp; contribue à ↓ % récidive criminelle. </a:t>
            </a:r>
          </a:p>
          <a:p>
            <a:pPr marL="640594" lvl="1" indent="-174708" algn="just">
              <a:buFont typeface="Arial" panose="020B0604020202020204" pitchFamily="34" charset="0"/>
              <a:buChar char="•"/>
            </a:pPr>
            <a:r>
              <a:rPr lang="fr-FR" sz="1100" dirty="0"/>
              <a:t>approche holistique;</a:t>
            </a:r>
          </a:p>
          <a:p>
            <a:pPr marL="640594" lvl="1" indent="-174708" algn="just">
              <a:buFont typeface="Arial" panose="020B0604020202020204" pitchFamily="34" charset="0"/>
              <a:buChar char="•"/>
            </a:pPr>
            <a:r>
              <a:rPr lang="fr-FR" sz="1100" dirty="0"/>
              <a:t>continuité services milieu carcéral → milieu ouvert;</a:t>
            </a:r>
          </a:p>
          <a:p>
            <a:pPr marL="640594" lvl="1" indent="-174708" algn="just">
              <a:buFont typeface="Arial" panose="020B0604020202020204" pitchFamily="34" charset="0"/>
              <a:buChar char="•"/>
            </a:pPr>
            <a:r>
              <a:rPr lang="fr-FR" sz="1100" dirty="0"/>
              <a:t>apprentissages fondés sur une expérience significative;</a:t>
            </a:r>
          </a:p>
          <a:p>
            <a:pPr marL="640594" lvl="1" indent="-174708" algn="just">
              <a:buFont typeface="Arial" panose="020B0604020202020204" pitchFamily="34" charset="0"/>
              <a:buChar char="•"/>
            </a:pPr>
            <a:r>
              <a:rPr lang="fr-FR" sz="1100" dirty="0"/>
              <a:t>accompagnement individualisé</a:t>
            </a:r>
          </a:p>
          <a:p>
            <a:pPr algn="just"/>
            <a:r>
              <a:rPr lang="fr-FR" sz="1100" dirty="0"/>
              <a:t>Particularités projet = intégrer, à terme, </a:t>
            </a:r>
            <a:r>
              <a:rPr lang="fr-FR" sz="1100" dirty="0" err="1"/>
              <a:t>ts</a:t>
            </a:r>
            <a:r>
              <a:rPr lang="fr-FR" sz="1100" dirty="0"/>
              <a:t> facteurs réussite x actualisation. </a:t>
            </a:r>
            <a:endParaRPr lang="fr-CA" sz="1100" dirty="0"/>
          </a:p>
          <a:p>
            <a:pPr algn="just"/>
            <a:r>
              <a:rPr lang="fr-FR" sz="1100" dirty="0"/>
              <a:t> </a:t>
            </a:r>
            <a:endParaRPr lang="fr-CA" sz="1100" dirty="0"/>
          </a:p>
          <a:p>
            <a:pPr algn="just"/>
            <a:r>
              <a:rPr lang="fr-FR" sz="1100" dirty="0"/>
              <a:t>Projet = approche holistique réinsertion sociale, </a:t>
            </a:r>
            <a:r>
              <a:rPr lang="fr-FR" sz="1100" dirty="0" err="1"/>
              <a:t>i.e</a:t>
            </a:r>
            <a:r>
              <a:rPr lang="fr-FR" sz="1100" dirty="0"/>
              <a:t> s’adressant plus. sphères vie, + efficace que seul. compétences ↔ emploi. </a:t>
            </a:r>
          </a:p>
          <a:p>
            <a:pPr algn="just"/>
            <a:r>
              <a:rPr lang="fr-FR" sz="1100" dirty="0"/>
              <a:t>But: outiller ado sur 3 volets : </a:t>
            </a:r>
          </a:p>
          <a:p>
            <a:pPr marL="232943" indent="-232943" algn="just">
              <a:buFont typeface="+mj-lt"/>
              <a:buAutoNum type="arabicPeriod"/>
            </a:pPr>
            <a:r>
              <a:rPr lang="fr-FR" sz="1100" dirty="0"/>
              <a:t>employabilité, </a:t>
            </a:r>
          </a:p>
          <a:p>
            <a:pPr marL="232943" indent="-232943" algn="just">
              <a:buFont typeface="+mj-lt"/>
              <a:buAutoNum type="arabicPeriod"/>
            </a:pPr>
            <a:r>
              <a:rPr lang="fr-FR" sz="1100" dirty="0"/>
              <a:t>persévérance scolaire </a:t>
            </a:r>
          </a:p>
          <a:p>
            <a:pPr marL="232943" indent="-232943" algn="just">
              <a:buFont typeface="+mj-lt"/>
              <a:buAutoNum type="arabicPeriod"/>
            </a:pPr>
            <a:r>
              <a:rPr lang="fr-FR" sz="1100" dirty="0"/>
              <a:t>↗ autonomie </a:t>
            </a:r>
          </a:p>
          <a:p>
            <a:pPr algn="just"/>
            <a:endParaRPr lang="fr-FR" sz="1100" dirty="0"/>
          </a:p>
          <a:p>
            <a:pPr algn="just"/>
            <a:r>
              <a:rPr lang="fr-FR" sz="1100" dirty="0"/>
              <a:t>Éléments à intégrer </a:t>
            </a:r>
            <a:r>
              <a:rPr lang="fr-FR" sz="1100" dirty="0" err="1"/>
              <a:t>pr</a:t>
            </a:r>
            <a:r>
              <a:rPr lang="fr-FR" sz="1100" dirty="0"/>
              <a:t> création </a:t>
            </a:r>
            <a:r>
              <a:rPr lang="fr-FR" sz="1100" dirty="0" err="1"/>
              <a:t>prog</a:t>
            </a:r>
            <a:r>
              <a:rPr lang="fr-FR" sz="1100" dirty="0"/>
              <a:t>. efficace </a:t>
            </a:r>
            <a:r>
              <a:rPr lang="fr-FR" sz="1100" dirty="0" err="1"/>
              <a:t>pr</a:t>
            </a:r>
            <a:r>
              <a:rPr lang="fr-FR" sz="1100" dirty="0"/>
              <a:t> JC=</a:t>
            </a:r>
          </a:p>
          <a:p>
            <a:pPr marL="174708" indent="-174708" algn="just">
              <a:buFont typeface="Arial" panose="020B0604020202020204" pitchFamily="34" charset="0"/>
              <a:buChar char="•"/>
            </a:pPr>
            <a:r>
              <a:rPr lang="fr-FR" sz="1100" dirty="0"/>
              <a:t>Approche CC </a:t>
            </a:r>
          </a:p>
          <a:p>
            <a:pPr marL="174708" indent="-174708" algn="just">
              <a:buFont typeface="Arial" panose="020B0604020202020204" pitchFamily="34" charset="0"/>
              <a:buChar char="•"/>
            </a:pPr>
            <a:r>
              <a:rPr lang="fr-FR" sz="1100" dirty="0" err="1"/>
              <a:t>Prép</a:t>
            </a:r>
            <a:r>
              <a:rPr lang="fr-FR" sz="1100" dirty="0"/>
              <a:t>. adéquate au marché du travail, </a:t>
            </a:r>
          </a:p>
          <a:p>
            <a:pPr marL="174708" indent="-174708" algn="just">
              <a:buFont typeface="Arial" panose="020B0604020202020204" pitchFamily="34" charset="0"/>
              <a:buChar char="•"/>
            </a:pPr>
            <a:r>
              <a:rPr lang="fr-FR" sz="1100" dirty="0"/>
              <a:t>soutien académique </a:t>
            </a:r>
          </a:p>
          <a:p>
            <a:pPr marL="174708" indent="-174708" algn="just">
              <a:buFont typeface="Arial" panose="020B0604020202020204" pitchFamily="34" charset="0"/>
              <a:buChar char="•"/>
            </a:pPr>
            <a:r>
              <a:rPr lang="fr-FR" sz="1100" dirty="0"/>
              <a:t>↗ autonomie →adolescent= outillé avant réintégrer société.</a:t>
            </a:r>
            <a:endParaRPr lang="fr-CA" sz="1100" dirty="0"/>
          </a:p>
        </p:txBody>
      </p:sp>
      <p:sp>
        <p:nvSpPr>
          <p:cNvPr id="4" name="Espace réservé du numéro de diapositive 3"/>
          <p:cNvSpPr>
            <a:spLocks noGrp="1"/>
          </p:cNvSpPr>
          <p:nvPr>
            <p:ph type="sldNum" sz="quarter" idx="10"/>
          </p:nvPr>
        </p:nvSpPr>
        <p:spPr/>
        <p:txBody>
          <a:bodyPr/>
          <a:lstStyle/>
          <a:p>
            <a:fld id="{AF2AF49E-772C-43EA-8B74-67E161587F96}" type="slidenum">
              <a:rPr lang="fr-CA" smtClean="0"/>
              <a:t>4</a:t>
            </a:fld>
            <a:endParaRPr lang="fr-CA"/>
          </a:p>
        </p:txBody>
      </p:sp>
    </p:spTree>
    <p:extLst>
      <p:ext uri="{BB962C8B-B14F-4D97-AF65-F5344CB8AC3E}">
        <p14:creationId xmlns:p14="http://schemas.microsoft.com/office/powerpoint/2010/main" val="5729415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Actualisation </a:t>
            </a:r>
            <a:r>
              <a:rPr lang="fr-FR" b="1" dirty="0"/>
              <a:t>rôle social </a:t>
            </a:r>
            <a:r>
              <a:rPr lang="fr-FR" dirty="0"/>
              <a:t>(étudiant, employé, etc.) /</a:t>
            </a:r>
            <a:r>
              <a:rPr lang="fr-FR" b="1" dirty="0"/>
              <a:t>création ↔ sociaux + </a:t>
            </a:r>
            <a:r>
              <a:rPr lang="fr-FR" dirty="0"/>
              <a:t>peuvent ê · tournant </a:t>
            </a:r>
            <a:r>
              <a:rPr lang="fr-FR" dirty="0" err="1"/>
              <a:t>ds</a:t>
            </a:r>
            <a:r>
              <a:rPr lang="fr-FR" dirty="0"/>
              <a:t> cheminement criminel (Chouinard, 2016).</a:t>
            </a:r>
            <a:endParaRPr lang="fr-CA" dirty="0"/>
          </a:p>
          <a:p>
            <a:r>
              <a:rPr lang="fr-FR" b="1" dirty="0"/>
              <a:t> </a:t>
            </a:r>
            <a:endParaRPr lang="fr-CA" dirty="0"/>
          </a:p>
          <a:p>
            <a:r>
              <a:rPr lang="fr-CA" dirty="0"/>
              <a:t>@ CJE-RDP = projet partenariat → </a:t>
            </a:r>
            <a:r>
              <a:rPr lang="fr-CA" b="1" dirty="0"/>
              <a:t>soutenir jeunes contrevenants ID = +↑ risque récidive. </a:t>
            </a:r>
          </a:p>
          <a:p>
            <a:endParaRPr lang="fr-CA" dirty="0"/>
          </a:p>
          <a:p>
            <a:r>
              <a:rPr lang="fr-CA" b="1" dirty="0"/>
              <a:t>Emploi &amp; éducation = facteurs protection IMP. </a:t>
            </a:r>
            <a:r>
              <a:rPr lang="fr-CA" i="1" dirty="0"/>
              <a:t> es </a:t>
            </a:r>
            <a:r>
              <a:rPr lang="fr-CA" dirty="0"/>
              <a:t>engagement </a:t>
            </a:r>
            <a:r>
              <a:rPr lang="fr-CA" dirty="0" err="1"/>
              <a:t>ds</a:t>
            </a:r>
            <a:r>
              <a:rPr lang="fr-CA" dirty="0"/>
              <a:t> criminalité &amp; </a:t>
            </a:r>
            <a:r>
              <a:rPr lang="fr-CA" dirty="0" err="1"/>
              <a:t>comp</a:t>
            </a:r>
            <a:r>
              <a:rPr lang="fr-CA" dirty="0"/>
              <a:t>. délictuels. </a:t>
            </a:r>
          </a:p>
          <a:p>
            <a:endParaRPr lang="fr-CA" dirty="0"/>
          </a:p>
          <a:p>
            <a:r>
              <a:rPr lang="fr-CA" dirty="0"/>
              <a:t>En se basant sur les résultats du projet « </a:t>
            </a:r>
            <a:r>
              <a:rPr lang="fr-CA" dirty="0" err="1"/>
              <a:t>Pathways</a:t>
            </a:r>
            <a:r>
              <a:rPr lang="fr-CA" dirty="0"/>
              <a:t> for </a:t>
            </a:r>
            <a:r>
              <a:rPr lang="fr-CA" dirty="0" err="1"/>
              <a:t>Desistance</a:t>
            </a:r>
            <a:r>
              <a:rPr lang="fr-CA" dirty="0"/>
              <a:t> », on constate que les jeunes contrevenants qui </a:t>
            </a:r>
            <a:r>
              <a:rPr lang="fr-CA" b="1" dirty="0"/>
              <a:t>occupent un emploi de 20hrs &amp; +/</a:t>
            </a:r>
            <a:r>
              <a:rPr lang="fr-CA" b="1" dirty="0" err="1"/>
              <a:t>sem</a:t>
            </a:r>
            <a:r>
              <a:rPr lang="fr-CA" b="1" dirty="0"/>
              <a:t>  significativement - comportements antisociaux </a:t>
            </a:r>
            <a:r>
              <a:rPr lang="fr-CA" dirty="0"/>
              <a:t>que ceux ne travaillant pas (Office of </a:t>
            </a:r>
            <a:r>
              <a:rPr lang="fr-CA" dirty="0" err="1"/>
              <a:t>Juvenile</a:t>
            </a:r>
            <a:r>
              <a:rPr lang="fr-CA" dirty="0"/>
              <a:t> Justice and </a:t>
            </a:r>
            <a:r>
              <a:rPr lang="fr-CA" dirty="0" err="1"/>
              <a:t>Delinquency</a:t>
            </a:r>
            <a:r>
              <a:rPr lang="fr-CA" dirty="0"/>
              <a:t> </a:t>
            </a:r>
            <a:r>
              <a:rPr lang="fr-CA" dirty="0" err="1"/>
              <a:t>Prevention</a:t>
            </a:r>
            <a:r>
              <a:rPr lang="fr-CA" dirty="0"/>
              <a:t>, 2017). </a:t>
            </a:r>
          </a:p>
          <a:p>
            <a:endParaRPr lang="fr-CA" dirty="0"/>
          </a:p>
        </p:txBody>
      </p:sp>
      <p:sp>
        <p:nvSpPr>
          <p:cNvPr id="4" name="Espace réservé du numéro de diapositive 3"/>
          <p:cNvSpPr>
            <a:spLocks noGrp="1"/>
          </p:cNvSpPr>
          <p:nvPr>
            <p:ph type="sldNum" sz="quarter" idx="10"/>
          </p:nvPr>
        </p:nvSpPr>
        <p:spPr/>
        <p:txBody>
          <a:bodyPr/>
          <a:lstStyle/>
          <a:p>
            <a:fld id="{AF2AF49E-772C-43EA-8B74-67E161587F96}" type="slidenum">
              <a:rPr lang="fr-CA" smtClean="0"/>
              <a:t>5</a:t>
            </a:fld>
            <a:endParaRPr lang="fr-CA"/>
          </a:p>
        </p:txBody>
      </p:sp>
    </p:spTree>
    <p:extLst>
      <p:ext uri="{BB962C8B-B14F-4D97-AF65-F5344CB8AC3E}">
        <p14:creationId xmlns:p14="http://schemas.microsoft.com/office/powerpoint/2010/main" val="1307869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A" dirty="0" smtClean="0"/>
              <a:t>Sondage effectué en mai 2018 auprès de 40 jeunes hébergés</a:t>
            </a:r>
            <a:r>
              <a:rPr lang="fr-CA" baseline="0" dirty="0" smtClean="0"/>
              <a:t> en vertu de la LSJPA</a:t>
            </a:r>
          </a:p>
          <a:p>
            <a:r>
              <a:rPr lang="fr-CA" baseline="0" dirty="0" smtClean="0"/>
              <a:t>Intérêt à participer aux ateliers = 68%</a:t>
            </a:r>
            <a:endParaRPr lang="fr-CA" dirty="0"/>
          </a:p>
        </p:txBody>
      </p:sp>
      <p:sp>
        <p:nvSpPr>
          <p:cNvPr id="4" name="Espace réservé du numéro de diapositive 3"/>
          <p:cNvSpPr>
            <a:spLocks noGrp="1"/>
          </p:cNvSpPr>
          <p:nvPr>
            <p:ph type="sldNum" sz="quarter" idx="10"/>
          </p:nvPr>
        </p:nvSpPr>
        <p:spPr/>
        <p:txBody>
          <a:bodyPr/>
          <a:lstStyle/>
          <a:p>
            <a:fld id="{AF2AF49E-772C-43EA-8B74-67E161587F96}" type="slidenum">
              <a:rPr lang="fr-CA" smtClean="0"/>
              <a:t>6</a:t>
            </a:fld>
            <a:endParaRPr lang="fr-CA"/>
          </a:p>
        </p:txBody>
      </p:sp>
    </p:spTree>
    <p:extLst>
      <p:ext uri="{BB962C8B-B14F-4D97-AF65-F5344CB8AC3E}">
        <p14:creationId xmlns:p14="http://schemas.microsoft.com/office/powerpoint/2010/main" val="34370673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A" dirty="0" smtClean="0"/>
              <a:t>8 ateliers, 3 fois/an, précédant les périodes intensives d’embauche</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A" dirty="0" smtClean="0"/>
              <a:t>Liens avec le programme ART → généralisation des acquis</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A" dirty="0" smtClean="0"/>
              <a:t>Inclusion de contenu adressant les spécificités ethnoculturelles → discrimination à l’emploi.</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CA" dirty="0" smtClean="0"/>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FR" sz="1200" kern="1200" dirty="0" smtClean="0">
              <a:solidFill>
                <a:schemeClr val="tx1"/>
              </a:solidFill>
              <a:effectLst/>
              <a:latin typeface="+mn-lt"/>
              <a:ea typeface="+mn-ea"/>
              <a:cs typeface="+mn-cs"/>
            </a:endParaRP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200" kern="1200" dirty="0" smtClean="0">
                <a:solidFill>
                  <a:schemeClr val="tx1"/>
                </a:solidFill>
                <a:effectLst/>
                <a:latin typeface="+mn-lt"/>
                <a:ea typeface="+mn-ea"/>
                <a:cs typeface="+mn-cs"/>
              </a:rPr>
              <a:t>Minorités culturelles = surnombre LSJPA. </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200" kern="1200" dirty="0" smtClean="0">
                <a:solidFill>
                  <a:schemeClr val="tx1"/>
                </a:solidFill>
                <a:effectLst/>
                <a:latin typeface="+mn-lt"/>
                <a:ea typeface="+mn-ea"/>
                <a:cs typeface="+mn-cs"/>
              </a:rPr>
              <a:t>1/3 Mtl =immigration (Montréal en statistiques, 2013), +/- ½ </a:t>
            </a:r>
            <a:r>
              <a:rPr lang="fr-FR" sz="1200" kern="1200" baseline="0" dirty="0" smtClean="0">
                <a:solidFill>
                  <a:schemeClr val="tx1"/>
                </a:solidFill>
                <a:effectLst/>
                <a:latin typeface="+mn-lt"/>
                <a:ea typeface="+mn-ea"/>
                <a:cs typeface="+mn-cs"/>
              </a:rPr>
              <a:t> </a:t>
            </a:r>
            <a:r>
              <a:rPr lang="fr-FR" sz="1200" kern="1200" dirty="0" smtClean="0">
                <a:solidFill>
                  <a:schemeClr val="tx1"/>
                </a:solidFill>
                <a:effectLst/>
                <a:latin typeface="+mn-lt"/>
                <a:ea typeface="+mn-ea"/>
                <a:cs typeface="+mn-cs"/>
              </a:rPr>
              <a:t>ado</a:t>
            </a:r>
            <a:r>
              <a:rPr lang="fr-FR" sz="1200" kern="1200" baseline="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ds</a:t>
            </a:r>
            <a:r>
              <a:rPr lang="fr-FR" sz="1200" kern="1200" dirty="0" smtClean="0">
                <a:solidFill>
                  <a:schemeClr val="tx1"/>
                </a:solidFill>
                <a:effectLst/>
                <a:latin typeface="+mn-lt"/>
                <a:ea typeface="+mn-ea"/>
                <a:cs typeface="+mn-cs"/>
              </a:rPr>
              <a:t> nos services =pas origine caucasienne. </a:t>
            </a:r>
            <a:r>
              <a:rPr lang="fr-FR" sz="1200" kern="1200" dirty="0" err="1" smtClean="0">
                <a:solidFill>
                  <a:schemeClr val="tx1"/>
                </a:solidFill>
                <a:effectLst/>
                <a:latin typeface="+mn-lt"/>
                <a:ea typeface="+mn-ea"/>
                <a:cs typeface="+mn-cs"/>
              </a:rPr>
              <a:t>Prob</a:t>
            </a:r>
            <a:r>
              <a:rPr lang="fr-FR" sz="1200" kern="1200" dirty="0" smtClean="0">
                <a:solidFill>
                  <a:schemeClr val="tx1"/>
                </a:solidFill>
                <a:effectLst/>
                <a:latin typeface="+mn-lt"/>
                <a:ea typeface="+mn-ea"/>
                <a:cs typeface="+mn-cs"/>
              </a:rPr>
              <a:t>. +++</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200" b="1" kern="1200" dirty="0" smtClean="0">
                <a:solidFill>
                  <a:schemeClr val="tx1"/>
                </a:solidFill>
                <a:effectLst/>
                <a:latin typeface="+mn-lt"/>
                <a:ea typeface="+mn-ea"/>
                <a:cs typeface="+mn-cs"/>
              </a:rPr>
              <a:t>+ risque vivre discrimination à l’emploi,. </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200" kern="1200" dirty="0" smtClean="0">
                <a:solidFill>
                  <a:schemeClr val="tx1"/>
                </a:solidFill>
                <a:effectLst/>
                <a:latin typeface="+mn-lt"/>
                <a:ea typeface="+mn-ea"/>
                <a:cs typeface="+mn-cs"/>
              </a:rPr>
              <a:t>Portrait démographique effectué Ville Mtl (2013), « </a:t>
            </a:r>
            <a:r>
              <a:rPr lang="fr-FR" sz="1200" b="1" kern="1200" dirty="0" smtClean="0">
                <a:solidFill>
                  <a:schemeClr val="tx1"/>
                </a:solidFill>
                <a:effectLst/>
                <a:latin typeface="+mn-lt"/>
                <a:ea typeface="+mn-ea"/>
                <a:cs typeface="+mn-cs"/>
              </a:rPr>
              <a:t>taux chômage 15-24 </a:t>
            </a:r>
            <a:r>
              <a:rPr lang="fr-FR" sz="1200" kern="1200" dirty="0" smtClean="0">
                <a:solidFill>
                  <a:schemeClr val="tx1"/>
                </a:solidFill>
                <a:effectLst/>
                <a:latin typeface="+mn-lt"/>
                <a:ea typeface="+mn-ea"/>
                <a:cs typeface="+mn-cs"/>
              </a:rPr>
              <a:t>ans ayant immigré entre 2001 et 2006 est près de </a:t>
            </a:r>
            <a:r>
              <a:rPr lang="fr-FR" sz="1200" b="1" kern="1200" dirty="0" smtClean="0">
                <a:solidFill>
                  <a:schemeClr val="tx1"/>
                </a:solidFill>
                <a:effectLst/>
                <a:latin typeface="+mn-lt"/>
                <a:ea typeface="+mn-ea"/>
                <a:cs typeface="+mn-cs"/>
              </a:rPr>
              <a:t>2x +↑</a:t>
            </a:r>
            <a:r>
              <a:rPr lang="fr-FR" sz="1200" b="1" kern="1200" baseline="0" dirty="0" smtClean="0">
                <a:solidFill>
                  <a:schemeClr val="tx1"/>
                </a:solidFill>
                <a:effectLst/>
                <a:latin typeface="+mn-lt"/>
                <a:ea typeface="+mn-ea"/>
                <a:cs typeface="+mn-cs"/>
              </a:rPr>
              <a:t> que </a:t>
            </a:r>
            <a:r>
              <a:rPr lang="fr-FR" sz="1200" b="1" kern="1200" dirty="0" smtClean="0">
                <a:solidFill>
                  <a:schemeClr val="tx1"/>
                </a:solidFill>
                <a:effectLst/>
                <a:latin typeface="+mn-lt"/>
                <a:ea typeface="+mn-ea"/>
                <a:cs typeface="+mn-cs"/>
              </a:rPr>
              <a:t>non-immigrants </a:t>
            </a:r>
            <a:r>
              <a:rPr lang="fr-FR" sz="1200" kern="1200" dirty="0" smtClean="0">
                <a:solidFill>
                  <a:schemeClr val="tx1"/>
                </a:solidFill>
                <a:effectLst/>
                <a:latin typeface="+mn-lt"/>
                <a:ea typeface="+mn-ea"/>
                <a:cs typeface="+mn-cs"/>
              </a:rPr>
              <a:t>même gr âge (</a:t>
            </a:r>
            <a:r>
              <a:rPr lang="fr-FR" sz="1200" b="1" kern="1200" dirty="0" smtClean="0">
                <a:solidFill>
                  <a:schemeClr val="tx1"/>
                </a:solidFill>
                <a:effectLst/>
                <a:latin typeface="+mn-lt"/>
                <a:ea typeface="+mn-ea"/>
                <a:cs typeface="+mn-cs"/>
              </a:rPr>
              <a:t>21.2% vs11.9%). </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200" kern="1200" dirty="0" smtClean="0">
                <a:solidFill>
                  <a:schemeClr val="tx1"/>
                </a:solidFill>
                <a:effectLst/>
                <a:latin typeface="+mn-lt"/>
                <a:ea typeface="+mn-ea"/>
                <a:cs typeface="+mn-cs"/>
              </a:rPr>
              <a:t>Mtl </a:t>
            </a:r>
            <a:r>
              <a:rPr lang="fr-FR" sz="1200" b="1" kern="1200" dirty="0" smtClean="0">
                <a:solidFill>
                  <a:schemeClr val="tx1"/>
                </a:solidFill>
                <a:effectLst/>
                <a:latin typeface="+mn-lt"/>
                <a:ea typeface="+mn-ea"/>
                <a:cs typeface="+mn-cs"/>
              </a:rPr>
              <a:t>2005</a:t>
            </a:r>
            <a:r>
              <a:rPr lang="fr-FR" sz="1200" kern="1200" dirty="0" smtClean="0">
                <a:solidFill>
                  <a:schemeClr val="tx1"/>
                </a:solidFill>
                <a:effectLst/>
                <a:latin typeface="+mn-lt"/>
                <a:ea typeface="+mn-ea"/>
                <a:cs typeface="+mn-cs"/>
              </a:rPr>
              <a:t>, % occupation emploi par 15-24 ans:</a:t>
            </a:r>
          </a:p>
          <a:p>
            <a:pPr marL="628650" marR="0" lvl="1"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200" b="1" kern="1200" dirty="0" smtClean="0">
                <a:solidFill>
                  <a:schemeClr val="tx1"/>
                </a:solidFill>
                <a:effectLst/>
                <a:latin typeface="+mn-lt"/>
                <a:ea typeface="+mn-ea"/>
                <a:cs typeface="+mn-cs"/>
              </a:rPr>
              <a:t>57% non-immigrants </a:t>
            </a:r>
          </a:p>
          <a:p>
            <a:pPr marL="628650" marR="0" lvl="1"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200" b="1" kern="1200" dirty="0" smtClean="0">
                <a:solidFill>
                  <a:schemeClr val="tx1"/>
                </a:solidFill>
                <a:effectLst/>
                <a:latin typeface="+mn-lt"/>
                <a:ea typeface="+mn-ea"/>
                <a:cs typeface="+mn-cs"/>
              </a:rPr>
              <a:t>48% immigré avant 2001. </a:t>
            </a:r>
          </a:p>
          <a:p>
            <a:pPr marL="628650" marR="0" lvl="1"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200" b="1" kern="1200" dirty="0" smtClean="0">
                <a:solidFill>
                  <a:schemeClr val="tx1"/>
                </a:solidFill>
                <a:effectLst/>
                <a:latin typeface="+mn-lt"/>
                <a:ea typeface="+mn-ea"/>
                <a:cs typeface="+mn-cs"/>
              </a:rPr>
              <a:t>30%</a:t>
            </a:r>
            <a:r>
              <a:rPr lang="fr-FR" sz="1200" b="1" kern="1200" baseline="0" dirty="0" smtClean="0">
                <a:solidFill>
                  <a:schemeClr val="tx1"/>
                </a:solidFill>
                <a:effectLst/>
                <a:latin typeface="+mn-lt"/>
                <a:ea typeface="+mn-ea"/>
                <a:cs typeface="+mn-cs"/>
              </a:rPr>
              <a:t> </a:t>
            </a:r>
            <a:r>
              <a:rPr lang="fr-FR" sz="1200" b="1" kern="1200" dirty="0" smtClean="0">
                <a:solidFill>
                  <a:schemeClr val="tx1"/>
                </a:solidFill>
                <a:effectLst/>
                <a:latin typeface="+mn-lt"/>
                <a:ea typeface="+mn-ea"/>
                <a:cs typeface="+mn-cs"/>
              </a:rPr>
              <a:t>immigrants récents.</a:t>
            </a:r>
            <a:endParaRPr lang="fr-CA" b="1" dirty="0"/>
          </a:p>
        </p:txBody>
      </p:sp>
      <p:sp>
        <p:nvSpPr>
          <p:cNvPr id="4" name="Espace réservé du numéro de diapositive 3"/>
          <p:cNvSpPr>
            <a:spLocks noGrp="1"/>
          </p:cNvSpPr>
          <p:nvPr>
            <p:ph type="sldNum" sz="quarter" idx="10"/>
          </p:nvPr>
        </p:nvSpPr>
        <p:spPr/>
        <p:txBody>
          <a:bodyPr/>
          <a:lstStyle/>
          <a:p>
            <a:fld id="{AF2AF49E-772C-43EA-8B74-67E161587F96}" type="slidenum">
              <a:rPr lang="fr-CA" smtClean="0"/>
              <a:t>7</a:t>
            </a:fld>
            <a:endParaRPr lang="fr-CA"/>
          </a:p>
        </p:txBody>
      </p:sp>
    </p:spTree>
    <p:extLst>
      <p:ext uri="{BB962C8B-B14F-4D97-AF65-F5344CB8AC3E}">
        <p14:creationId xmlns:p14="http://schemas.microsoft.com/office/powerpoint/2010/main" val="29971520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fld id="{AF2AF49E-772C-43EA-8B74-67E161587F96}" type="slidenum">
              <a:rPr lang="fr-CA" smtClean="0"/>
              <a:t>8</a:t>
            </a:fld>
            <a:endParaRPr lang="fr-CA"/>
          </a:p>
        </p:txBody>
      </p:sp>
    </p:spTree>
    <p:extLst>
      <p:ext uri="{BB962C8B-B14F-4D97-AF65-F5344CB8AC3E}">
        <p14:creationId xmlns:p14="http://schemas.microsoft.com/office/powerpoint/2010/main" val="3318970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fld id="{AF2AF49E-772C-43EA-8B74-67E161587F96}" type="slidenum">
              <a:rPr lang="fr-CA" smtClean="0"/>
              <a:t>9</a:t>
            </a:fld>
            <a:endParaRPr lang="fr-CA"/>
          </a:p>
        </p:txBody>
      </p:sp>
    </p:spTree>
    <p:extLst>
      <p:ext uri="{BB962C8B-B14F-4D97-AF65-F5344CB8AC3E}">
        <p14:creationId xmlns:p14="http://schemas.microsoft.com/office/powerpoint/2010/main" val="340287893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ge TITRE de la présentation">
    <p:spTree>
      <p:nvGrpSpPr>
        <p:cNvPr id="1" name=""/>
        <p:cNvGrpSpPr/>
        <p:nvPr/>
      </p:nvGrpSpPr>
      <p:grpSpPr>
        <a:xfrm>
          <a:off x="0" y="0"/>
          <a:ext cx="0" cy="0"/>
          <a:chOff x="0" y="0"/>
          <a:chExt cx="0" cy="0"/>
        </a:xfrm>
      </p:grpSpPr>
      <p:sp>
        <p:nvSpPr>
          <p:cNvPr id="9" name="Rectangle 8"/>
          <p:cNvSpPr/>
          <p:nvPr/>
        </p:nvSpPr>
        <p:spPr>
          <a:xfrm>
            <a:off x="-83" y="1916832"/>
            <a:ext cx="8604448" cy="244827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2" name="Titre 1"/>
          <p:cNvSpPr>
            <a:spLocks noGrp="1"/>
          </p:cNvSpPr>
          <p:nvPr>
            <p:ph type="ctrTitle" hasCustomPrompt="1"/>
          </p:nvPr>
        </p:nvSpPr>
        <p:spPr>
          <a:xfrm>
            <a:off x="1276724" y="1929745"/>
            <a:ext cx="7269163" cy="1470025"/>
          </a:xfrm>
        </p:spPr>
        <p:txBody>
          <a:bodyPr anchor="b" anchorCtr="0">
            <a:normAutofit/>
          </a:bodyPr>
          <a:lstStyle>
            <a:lvl1pPr>
              <a:defRPr sz="4000" b="1" cap="all" baseline="0">
                <a:solidFill>
                  <a:schemeClr val="bg1"/>
                </a:solidFill>
              </a:defRPr>
            </a:lvl1pPr>
          </a:lstStyle>
          <a:p>
            <a:r>
              <a:rPr lang="fr-FR" dirty="0" smtClean="0"/>
              <a:t>Page titre de la</a:t>
            </a:r>
            <a:br>
              <a:rPr lang="fr-FR" dirty="0" smtClean="0"/>
            </a:br>
            <a:r>
              <a:rPr lang="fr-FR" dirty="0" smtClean="0"/>
              <a:t>présentation </a:t>
            </a:r>
            <a:r>
              <a:rPr lang="fr-FR" dirty="0" err="1" smtClean="0"/>
              <a:t>powerpoint</a:t>
            </a:r>
            <a:endParaRPr lang="fr-CA" dirty="0"/>
          </a:p>
        </p:txBody>
      </p:sp>
      <p:sp>
        <p:nvSpPr>
          <p:cNvPr id="3" name="Sous-titre 2"/>
          <p:cNvSpPr>
            <a:spLocks noGrp="1"/>
          </p:cNvSpPr>
          <p:nvPr>
            <p:ph type="subTitle" idx="1" hasCustomPrompt="1"/>
          </p:nvPr>
        </p:nvSpPr>
        <p:spPr>
          <a:xfrm>
            <a:off x="1302362" y="3420454"/>
            <a:ext cx="7272983" cy="864096"/>
          </a:xfrm>
        </p:spPr>
        <p:txBody>
          <a:bodyPr>
            <a:normAutofit/>
          </a:bodyPr>
          <a:lstStyle>
            <a:lvl1pPr marL="0" indent="0" algn="l">
              <a:buNone/>
              <a:defRPr sz="2400" b="1">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Sous-titre</a:t>
            </a:r>
            <a:endParaRPr lang="fr-CA" dirty="0"/>
          </a:p>
        </p:txBody>
      </p:sp>
      <p:pic>
        <p:nvPicPr>
          <p:cNvPr id="10" name="Imag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08304" y="6019879"/>
            <a:ext cx="1403648" cy="721489"/>
          </a:xfrm>
          <a:prstGeom prst="rect">
            <a:avLst/>
          </a:prstGeom>
        </p:spPr>
      </p:pic>
      <p:pic>
        <p:nvPicPr>
          <p:cNvPr id="11" name="Imag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31952" y="476672"/>
            <a:ext cx="1980000" cy="775708"/>
          </a:xfrm>
          <a:prstGeom prst="rect">
            <a:avLst/>
          </a:prstGeom>
        </p:spPr>
      </p:pic>
      <p:pic>
        <p:nvPicPr>
          <p:cNvPr id="7" name="Imag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6162" y="5155001"/>
            <a:ext cx="1980000" cy="775708"/>
          </a:xfrm>
          <a:prstGeom prst="rect">
            <a:avLst/>
          </a:prstGeom>
        </p:spPr>
      </p:pic>
      <p:pic>
        <p:nvPicPr>
          <p:cNvPr id="8" name="Imag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36296" y="6009807"/>
            <a:ext cx="1503191" cy="769385"/>
          </a:xfrm>
          <a:prstGeom prst="rect">
            <a:avLst/>
          </a:prstGeom>
        </p:spPr>
      </p:pic>
      <p:cxnSp>
        <p:nvCxnSpPr>
          <p:cNvPr id="12" name="Connecteur droit 11"/>
          <p:cNvCxnSpPr/>
          <p:nvPr userDrawn="1"/>
        </p:nvCxnSpPr>
        <p:spPr>
          <a:xfrm>
            <a:off x="269776" y="5949280"/>
            <a:ext cx="8604448" cy="67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0018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Diapo de contenu 2 colonnes">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611560" y="274638"/>
            <a:ext cx="8262664" cy="706437"/>
          </a:xfrm>
        </p:spPr>
        <p:txBody>
          <a:bodyPr/>
          <a:lstStyle>
            <a:lvl1pPr>
              <a:defRPr baseline="0"/>
            </a:lvl1pPr>
          </a:lstStyle>
          <a:p>
            <a:r>
              <a:rPr lang="fr-FR" dirty="0" smtClean="0"/>
              <a:t>Titre – diapositive 2 colonnes</a:t>
            </a:r>
            <a:endParaRPr lang="fr-CA" dirty="0"/>
          </a:p>
        </p:txBody>
      </p:sp>
      <p:sp>
        <p:nvSpPr>
          <p:cNvPr id="3" name="Espace réservé du contenu 2"/>
          <p:cNvSpPr>
            <a:spLocks noGrp="1"/>
          </p:cNvSpPr>
          <p:nvPr>
            <p:ph sz="half" idx="1"/>
          </p:nvPr>
        </p:nvSpPr>
        <p:spPr>
          <a:xfrm>
            <a:off x="611560" y="1125539"/>
            <a:ext cx="4038600" cy="4811046"/>
          </a:xfrm>
        </p:spPr>
        <p:txBody>
          <a:bodyPr/>
          <a:lstStyle>
            <a:lvl1pPr>
              <a:defRPr sz="2400"/>
            </a:lvl1pPr>
            <a:lvl2pPr>
              <a:defRPr sz="2000"/>
            </a:lvl2pPr>
            <a:lvl3pPr>
              <a:defRPr sz="1800"/>
            </a:lvl3pPr>
            <a:lvl4pPr>
              <a:defRPr sz="1600"/>
            </a:lvl4pPr>
            <a:lvl5pPr>
              <a:buClr>
                <a:schemeClr val="accent4"/>
              </a:buClr>
              <a:defRPr sz="1400" baseline="0"/>
            </a:lvl5pPr>
            <a:lvl6pPr>
              <a:buClr>
                <a:schemeClr val="accent4"/>
              </a:buClr>
              <a:buSzPct val="50000"/>
              <a:defRPr sz="12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dirty="0"/>
          </a:p>
        </p:txBody>
      </p:sp>
      <p:sp>
        <p:nvSpPr>
          <p:cNvPr id="4" name="Espace réservé du contenu 3"/>
          <p:cNvSpPr>
            <a:spLocks noGrp="1"/>
          </p:cNvSpPr>
          <p:nvPr>
            <p:ph sz="half" idx="2"/>
          </p:nvPr>
        </p:nvSpPr>
        <p:spPr>
          <a:xfrm>
            <a:off x="4802560" y="1125539"/>
            <a:ext cx="4038600" cy="4811046"/>
          </a:xfrm>
        </p:spPr>
        <p:txBody>
          <a:bodyPr/>
          <a:lstStyle>
            <a:lvl1pPr>
              <a:defRPr sz="2400"/>
            </a:lvl1pPr>
            <a:lvl2pPr>
              <a:defRPr sz="2000"/>
            </a:lvl2pPr>
            <a:lvl3pPr>
              <a:defRPr sz="1800"/>
            </a:lvl3pPr>
            <a:lvl4pPr>
              <a:defRPr sz="1600"/>
            </a:lvl4pPr>
            <a:lvl5pPr marL="2114550" marR="0" indent="-285750" algn="l" defTabSz="914400" rtl="0" eaLnBrk="1" fontAlgn="auto" latinLnBrk="0" hangingPunct="1">
              <a:lnSpc>
                <a:spcPct val="100000"/>
              </a:lnSpc>
              <a:spcBef>
                <a:spcPct val="20000"/>
              </a:spcBef>
              <a:spcAft>
                <a:spcPts val="0"/>
              </a:spcAft>
              <a:buClr>
                <a:schemeClr val="accent4"/>
              </a:buClr>
              <a:buSzPct val="50000"/>
              <a:buFont typeface="Arial" panose="020B0604020202020204" pitchFamily="34" charset="0"/>
              <a:buChar char="•"/>
              <a:tabLst/>
              <a:defRPr sz="1400"/>
            </a:lvl5pPr>
            <a:lvl6pPr>
              <a:buClr>
                <a:schemeClr val="accent3"/>
              </a:buClr>
              <a:buSzPct val="50000"/>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dirty="0"/>
          </a:p>
        </p:txBody>
      </p:sp>
      <p:pic>
        <p:nvPicPr>
          <p:cNvPr id="9" name="Imag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3568" y="5949280"/>
            <a:ext cx="1980000" cy="775708"/>
          </a:xfrm>
          <a:prstGeom prst="rect">
            <a:avLst/>
          </a:prstGeom>
        </p:spPr>
      </p:pic>
      <p:sp>
        <p:nvSpPr>
          <p:cNvPr id="10" name="Rectangle 9"/>
          <p:cNvSpPr/>
          <p:nvPr/>
        </p:nvSpPr>
        <p:spPr>
          <a:xfrm>
            <a:off x="269776" y="5936585"/>
            <a:ext cx="8604448" cy="4571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pic>
        <p:nvPicPr>
          <p:cNvPr id="11" name="Imag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08304" y="6056283"/>
            <a:ext cx="1403648" cy="721489"/>
          </a:xfrm>
          <a:prstGeom prst="rect">
            <a:avLst/>
          </a:prstGeom>
        </p:spPr>
      </p:pic>
      <p:sp>
        <p:nvSpPr>
          <p:cNvPr id="12" name="Espace réservé du numéro de diapositive 2"/>
          <p:cNvSpPr txBox="1">
            <a:spLocks/>
          </p:cNvSpPr>
          <p:nvPr/>
        </p:nvSpPr>
        <p:spPr>
          <a:xfrm>
            <a:off x="8711952" y="5982304"/>
            <a:ext cx="432048" cy="365125"/>
          </a:xfrm>
          <a:prstGeom prst="rect">
            <a:avLst/>
          </a:prstGeom>
        </p:spPr>
        <p:txBody>
          <a:bodyPr/>
          <a:lstStyle>
            <a:defPPr>
              <a:defRPr lang="fr-FR"/>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0C7D92E-CB67-46E3-8E2F-26A00A2945D7}" type="slidenum">
              <a:rPr lang="fr-CA" smtClean="0"/>
              <a:pPr/>
              <a:t>‹N°›</a:t>
            </a:fld>
            <a:endParaRPr lang="fr-CA" dirty="0"/>
          </a:p>
        </p:txBody>
      </p:sp>
      <p:pic>
        <p:nvPicPr>
          <p:cNvPr id="13" name="Imag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3568" y="5949280"/>
            <a:ext cx="1980000" cy="775708"/>
          </a:xfrm>
          <a:prstGeom prst="rect">
            <a:avLst/>
          </a:prstGeom>
        </p:spPr>
      </p:pic>
      <p:sp>
        <p:nvSpPr>
          <p:cNvPr id="14" name="Espace réservé du numéro de diapositive 2"/>
          <p:cNvSpPr txBox="1">
            <a:spLocks/>
          </p:cNvSpPr>
          <p:nvPr userDrawn="1"/>
        </p:nvSpPr>
        <p:spPr>
          <a:xfrm>
            <a:off x="8711952" y="5982304"/>
            <a:ext cx="432048" cy="365125"/>
          </a:xfrm>
          <a:prstGeom prst="rect">
            <a:avLst/>
          </a:prstGeom>
        </p:spPr>
        <p:txBody>
          <a:bodyPr/>
          <a:lstStyle>
            <a:defPPr>
              <a:defRPr lang="fr-FR"/>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0C7D92E-CB67-46E3-8E2F-26A00A2945D7}" type="slidenum">
              <a:rPr lang="fr-CA" smtClean="0"/>
              <a:pPr/>
              <a:t>‹N°›</a:t>
            </a:fld>
            <a:endParaRPr lang="fr-CA" dirty="0"/>
          </a:p>
        </p:txBody>
      </p:sp>
      <p:pic>
        <p:nvPicPr>
          <p:cNvPr id="15" name="Image 1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236296" y="6009807"/>
            <a:ext cx="1503191" cy="769385"/>
          </a:xfrm>
          <a:prstGeom prst="rect">
            <a:avLst/>
          </a:prstGeom>
        </p:spPr>
      </p:pic>
      <p:cxnSp>
        <p:nvCxnSpPr>
          <p:cNvPr id="16" name="Connecteur droit 15"/>
          <p:cNvCxnSpPr/>
          <p:nvPr userDrawn="1"/>
        </p:nvCxnSpPr>
        <p:spPr>
          <a:xfrm>
            <a:off x="269776" y="5949280"/>
            <a:ext cx="8604448" cy="67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81314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577680"/>
            <a:ext cx="5486400" cy="566738"/>
          </a:xfrm>
        </p:spPr>
        <p:txBody>
          <a:bodyPr anchor="b"/>
          <a:lstStyle>
            <a:lvl1pPr algn="l">
              <a:defRPr sz="2000" b="1"/>
            </a:lvl1pPr>
          </a:lstStyle>
          <a:p>
            <a:r>
              <a:rPr lang="fr-FR" smtClean="0"/>
              <a:t>Modifiez le style du titre</a:t>
            </a:r>
            <a:endParaRPr lang="fr-CA"/>
          </a:p>
        </p:txBody>
      </p:sp>
      <p:sp>
        <p:nvSpPr>
          <p:cNvPr id="3" name="Espace réservé pour une image  2"/>
          <p:cNvSpPr>
            <a:spLocks noGrp="1"/>
          </p:cNvSpPr>
          <p:nvPr>
            <p:ph type="pic" idx="1"/>
          </p:nvPr>
        </p:nvSpPr>
        <p:spPr>
          <a:xfrm>
            <a:off x="1792288" y="38985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fr-CA"/>
          </a:p>
        </p:txBody>
      </p:sp>
      <p:sp>
        <p:nvSpPr>
          <p:cNvPr id="4" name="Espace réservé du texte 3"/>
          <p:cNvSpPr>
            <a:spLocks noGrp="1"/>
          </p:cNvSpPr>
          <p:nvPr>
            <p:ph type="body" sz="half" idx="2"/>
          </p:nvPr>
        </p:nvSpPr>
        <p:spPr>
          <a:xfrm>
            <a:off x="1792288" y="514441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pic>
        <p:nvPicPr>
          <p:cNvPr id="9" name="Imag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3568" y="5949280"/>
            <a:ext cx="1980000" cy="775708"/>
          </a:xfrm>
          <a:prstGeom prst="rect">
            <a:avLst/>
          </a:prstGeom>
        </p:spPr>
      </p:pic>
      <p:sp>
        <p:nvSpPr>
          <p:cNvPr id="10" name="Rectangle 9"/>
          <p:cNvSpPr/>
          <p:nvPr/>
        </p:nvSpPr>
        <p:spPr>
          <a:xfrm>
            <a:off x="269776" y="5936585"/>
            <a:ext cx="8604448" cy="4571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pic>
        <p:nvPicPr>
          <p:cNvPr id="11" name="Imag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08304" y="6056283"/>
            <a:ext cx="1403648" cy="721489"/>
          </a:xfrm>
          <a:prstGeom prst="rect">
            <a:avLst/>
          </a:prstGeom>
        </p:spPr>
      </p:pic>
      <p:sp>
        <p:nvSpPr>
          <p:cNvPr id="12" name="Espace réservé du numéro de diapositive 2"/>
          <p:cNvSpPr txBox="1">
            <a:spLocks/>
          </p:cNvSpPr>
          <p:nvPr/>
        </p:nvSpPr>
        <p:spPr>
          <a:xfrm>
            <a:off x="8711952" y="5982304"/>
            <a:ext cx="432048" cy="365125"/>
          </a:xfrm>
          <a:prstGeom prst="rect">
            <a:avLst/>
          </a:prstGeom>
        </p:spPr>
        <p:txBody>
          <a:bodyPr/>
          <a:lstStyle>
            <a:defPPr>
              <a:defRPr lang="fr-FR"/>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0C7D92E-CB67-46E3-8E2F-26A00A2945D7}" type="slidenum">
              <a:rPr lang="fr-CA" smtClean="0"/>
              <a:pPr/>
              <a:t>‹N°›</a:t>
            </a:fld>
            <a:endParaRPr lang="fr-CA" dirty="0"/>
          </a:p>
        </p:txBody>
      </p:sp>
      <p:pic>
        <p:nvPicPr>
          <p:cNvPr id="13" name="Imag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3568" y="5949280"/>
            <a:ext cx="1980000" cy="775708"/>
          </a:xfrm>
          <a:prstGeom prst="rect">
            <a:avLst/>
          </a:prstGeom>
        </p:spPr>
      </p:pic>
      <p:sp>
        <p:nvSpPr>
          <p:cNvPr id="14" name="Espace réservé du numéro de diapositive 2"/>
          <p:cNvSpPr txBox="1">
            <a:spLocks/>
          </p:cNvSpPr>
          <p:nvPr userDrawn="1"/>
        </p:nvSpPr>
        <p:spPr>
          <a:xfrm>
            <a:off x="8711952" y="5982304"/>
            <a:ext cx="432048" cy="365125"/>
          </a:xfrm>
          <a:prstGeom prst="rect">
            <a:avLst/>
          </a:prstGeom>
        </p:spPr>
        <p:txBody>
          <a:bodyPr/>
          <a:lstStyle>
            <a:defPPr>
              <a:defRPr lang="fr-FR"/>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0C7D92E-CB67-46E3-8E2F-26A00A2945D7}" type="slidenum">
              <a:rPr lang="fr-CA" smtClean="0"/>
              <a:pPr/>
              <a:t>‹N°›</a:t>
            </a:fld>
            <a:endParaRPr lang="fr-CA" dirty="0"/>
          </a:p>
        </p:txBody>
      </p:sp>
      <p:pic>
        <p:nvPicPr>
          <p:cNvPr id="15" name="Image 1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236296" y="6009807"/>
            <a:ext cx="1503191" cy="769385"/>
          </a:xfrm>
          <a:prstGeom prst="rect">
            <a:avLst/>
          </a:prstGeom>
        </p:spPr>
      </p:pic>
      <p:cxnSp>
        <p:nvCxnSpPr>
          <p:cNvPr id="16" name="Connecteur droit 15"/>
          <p:cNvCxnSpPr/>
          <p:nvPr userDrawn="1"/>
        </p:nvCxnSpPr>
        <p:spPr>
          <a:xfrm>
            <a:off x="269776" y="5949280"/>
            <a:ext cx="8604448" cy="67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05729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Diapo - Vide">
    <p:spTree>
      <p:nvGrpSpPr>
        <p:cNvPr id="1" name=""/>
        <p:cNvGrpSpPr/>
        <p:nvPr/>
      </p:nvGrpSpPr>
      <p:grpSpPr>
        <a:xfrm>
          <a:off x="0" y="0"/>
          <a:ext cx="0" cy="0"/>
          <a:chOff x="0" y="0"/>
          <a:chExt cx="0" cy="0"/>
        </a:xfrm>
      </p:grpSpPr>
      <p:pic>
        <p:nvPicPr>
          <p:cNvPr id="6" name="Imag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3568" y="5949280"/>
            <a:ext cx="1980000" cy="775708"/>
          </a:xfrm>
          <a:prstGeom prst="rect">
            <a:avLst/>
          </a:prstGeom>
        </p:spPr>
      </p:pic>
      <p:sp>
        <p:nvSpPr>
          <p:cNvPr id="7" name="Rectangle 6"/>
          <p:cNvSpPr/>
          <p:nvPr/>
        </p:nvSpPr>
        <p:spPr>
          <a:xfrm>
            <a:off x="269776" y="5936585"/>
            <a:ext cx="8604448" cy="4571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pic>
        <p:nvPicPr>
          <p:cNvPr id="8" name="Imag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08304" y="6056283"/>
            <a:ext cx="1403648" cy="721489"/>
          </a:xfrm>
          <a:prstGeom prst="rect">
            <a:avLst/>
          </a:prstGeom>
        </p:spPr>
      </p:pic>
      <p:sp>
        <p:nvSpPr>
          <p:cNvPr id="9" name="Espace réservé du numéro de diapositive 2"/>
          <p:cNvSpPr txBox="1">
            <a:spLocks/>
          </p:cNvSpPr>
          <p:nvPr/>
        </p:nvSpPr>
        <p:spPr>
          <a:xfrm>
            <a:off x="8711952" y="5982304"/>
            <a:ext cx="432048" cy="365125"/>
          </a:xfrm>
          <a:prstGeom prst="rect">
            <a:avLst/>
          </a:prstGeom>
        </p:spPr>
        <p:txBody>
          <a:bodyPr/>
          <a:lstStyle>
            <a:defPPr>
              <a:defRPr lang="fr-FR"/>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0C7D92E-CB67-46E3-8E2F-26A00A2945D7}" type="slidenum">
              <a:rPr lang="fr-CA" smtClean="0"/>
              <a:pPr/>
              <a:t>‹N°›</a:t>
            </a:fld>
            <a:endParaRPr lang="fr-CA" dirty="0"/>
          </a:p>
        </p:txBody>
      </p:sp>
      <p:pic>
        <p:nvPicPr>
          <p:cNvPr id="10" name="Imag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3568" y="5949280"/>
            <a:ext cx="1980000" cy="775708"/>
          </a:xfrm>
          <a:prstGeom prst="rect">
            <a:avLst/>
          </a:prstGeom>
        </p:spPr>
      </p:pic>
      <p:sp>
        <p:nvSpPr>
          <p:cNvPr id="11" name="Espace réservé du numéro de diapositive 2"/>
          <p:cNvSpPr txBox="1">
            <a:spLocks/>
          </p:cNvSpPr>
          <p:nvPr userDrawn="1"/>
        </p:nvSpPr>
        <p:spPr>
          <a:xfrm>
            <a:off x="8711952" y="5982304"/>
            <a:ext cx="432048" cy="365125"/>
          </a:xfrm>
          <a:prstGeom prst="rect">
            <a:avLst/>
          </a:prstGeom>
        </p:spPr>
        <p:txBody>
          <a:bodyPr/>
          <a:lstStyle>
            <a:defPPr>
              <a:defRPr lang="fr-FR"/>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0C7D92E-CB67-46E3-8E2F-26A00A2945D7}" type="slidenum">
              <a:rPr lang="fr-CA" smtClean="0"/>
              <a:pPr/>
              <a:t>‹N°›</a:t>
            </a:fld>
            <a:endParaRPr lang="fr-CA" dirty="0"/>
          </a:p>
        </p:txBody>
      </p:sp>
      <p:pic>
        <p:nvPicPr>
          <p:cNvPr id="12" name="Imag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236296" y="6009807"/>
            <a:ext cx="1503191" cy="769385"/>
          </a:xfrm>
          <a:prstGeom prst="rect">
            <a:avLst/>
          </a:prstGeom>
        </p:spPr>
      </p:pic>
      <p:cxnSp>
        <p:nvCxnSpPr>
          <p:cNvPr id="13" name="Connecteur droit 12"/>
          <p:cNvCxnSpPr/>
          <p:nvPr userDrawn="1"/>
        </p:nvCxnSpPr>
        <p:spPr>
          <a:xfrm>
            <a:off x="269776" y="5949280"/>
            <a:ext cx="8604448" cy="67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47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Diapo de fermeture">
    <p:spTree>
      <p:nvGrpSpPr>
        <p:cNvPr id="1" name=""/>
        <p:cNvGrpSpPr/>
        <p:nvPr/>
      </p:nvGrpSpPr>
      <p:grpSpPr>
        <a:xfrm>
          <a:off x="0" y="0"/>
          <a:ext cx="0" cy="0"/>
          <a:chOff x="0" y="0"/>
          <a:chExt cx="0" cy="0"/>
        </a:xfrm>
      </p:grpSpPr>
      <p:pic>
        <p:nvPicPr>
          <p:cNvPr id="8" name="Imag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06521" y="4005055"/>
            <a:ext cx="2948479" cy="1152137"/>
          </a:xfrm>
          <a:prstGeom prst="rect">
            <a:avLst/>
          </a:prstGeom>
        </p:spPr>
      </p:pic>
      <p:sp>
        <p:nvSpPr>
          <p:cNvPr id="9" name="Rectangle 8"/>
          <p:cNvSpPr/>
          <p:nvPr/>
        </p:nvSpPr>
        <p:spPr>
          <a:xfrm>
            <a:off x="2142000" y="3599305"/>
            <a:ext cx="4860000" cy="4571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pic>
        <p:nvPicPr>
          <p:cNvPr id="10" name="Imag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08304" y="6056283"/>
            <a:ext cx="1403648" cy="721489"/>
          </a:xfrm>
          <a:prstGeom prst="rect">
            <a:avLst/>
          </a:prstGeom>
        </p:spPr>
      </p:pic>
      <p:sp>
        <p:nvSpPr>
          <p:cNvPr id="11" name="ZoneTexte 10"/>
          <p:cNvSpPr txBox="1"/>
          <p:nvPr/>
        </p:nvSpPr>
        <p:spPr>
          <a:xfrm>
            <a:off x="2142000" y="2204864"/>
            <a:ext cx="4860000" cy="1200329"/>
          </a:xfrm>
          <a:prstGeom prst="rect">
            <a:avLst/>
          </a:prstGeom>
          <a:noFill/>
        </p:spPr>
        <p:txBody>
          <a:bodyPr wrap="square" rtlCol="0">
            <a:spAutoFit/>
          </a:bodyPr>
          <a:lstStyle/>
          <a:p>
            <a:pPr algn="ctr"/>
            <a:r>
              <a:rPr lang="fr-CA" sz="7200" b="1" dirty="0" smtClean="0">
                <a:solidFill>
                  <a:schemeClr val="tx2">
                    <a:lumMod val="75000"/>
                  </a:schemeClr>
                </a:solidFill>
              </a:rPr>
              <a:t>MERCI</a:t>
            </a:r>
            <a:r>
              <a:rPr lang="fr-CA" sz="7200" b="1" baseline="0" dirty="0" smtClean="0">
                <a:solidFill>
                  <a:schemeClr val="tx2">
                    <a:lumMod val="75000"/>
                  </a:schemeClr>
                </a:solidFill>
              </a:rPr>
              <a:t>!</a:t>
            </a:r>
            <a:endParaRPr lang="fr-CA" sz="7200" b="1" dirty="0">
              <a:solidFill>
                <a:schemeClr val="tx2">
                  <a:lumMod val="75000"/>
                </a:schemeClr>
              </a:solidFill>
            </a:endParaRPr>
          </a:p>
        </p:txBody>
      </p:sp>
      <p:pic>
        <p:nvPicPr>
          <p:cNvPr id="6" name="Imag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06521" y="4005055"/>
            <a:ext cx="2948479" cy="1152137"/>
          </a:xfrm>
          <a:prstGeom prst="rect">
            <a:avLst/>
          </a:prstGeom>
        </p:spPr>
      </p:pic>
      <p:pic>
        <p:nvPicPr>
          <p:cNvPr id="7" name="Imag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308304" y="6056283"/>
            <a:ext cx="1403648" cy="721489"/>
          </a:xfrm>
          <a:prstGeom prst="rect">
            <a:avLst/>
          </a:prstGeom>
        </p:spPr>
      </p:pic>
      <p:sp>
        <p:nvSpPr>
          <p:cNvPr id="12" name="ZoneTexte 11"/>
          <p:cNvSpPr txBox="1"/>
          <p:nvPr userDrawn="1"/>
        </p:nvSpPr>
        <p:spPr>
          <a:xfrm>
            <a:off x="2142000" y="2204864"/>
            <a:ext cx="4860000" cy="1200329"/>
          </a:xfrm>
          <a:prstGeom prst="rect">
            <a:avLst/>
          </a:prstGeom>
          <a:noFill/>
        </p:spPr>
        <p:txBody>
          <a:bodyPr wrap="square" rtlCol="0">
            <a:spAutoFit/>
          </a:bodyPr>
          <a:lstStyle/>
          <a:p>
            <a:pPr algn="ctr"/>
            <a:r>
              <a:rPr lang="fr-CA" sz="7200" b="1" dirty="0" smtClean="0">
                <a:solidFill>
                  <a:schemeClr val="tx2">
                    <a:lumMod val="75000"/>
                  </a:schemeClr>
                </a:solidFill>
              </a:rPr>
              <a:t>MERCI</a:t>
            </a:r>
            <a:r>
              <a:rPr lang="fr-CA" sz="7200" b="1" baseline="0" dirty="0" smtClean="0">
                <a:solidFill>
                  <a:schemeClr val="tx2">
                    <a:lumMod val="75000"/>
                  </a:schemeClr>
                </a:solidFill>
              </a:rPr>
              <a:t>!</a:t>
            </a:r>
            <a:endParaRPr lang="fr-CA" sz="7200" b="1" dirty="0">
              <a:solidFill>
                <a:schemeClr val="tx2">
                  <a:lumMod val="75000"/>
                </a:schemeClr>
              </a:solidFill>
            </a:endParaRPr>
          </a:p>
        </p:txBody>
      </p:sp>
      <p:cxnSp>
        <p:nvCxnSpPr>
          <p:cNvPr id="13" name="Connecteur droit 12"/>
          <p:cNvCxnSpPr/>
          <p:nvPr userDrawn="1"/>
        </p:nvCxnSpPr>
        <p:spPr>
          <a:xfrm>
            <a:off x="2142000" y="3789040"/>
            <a:ext cx="4860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4947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 TITRE de section - ROUGE ORANGÉ">
    <p:spTree>
      <p:nvGrpSpPr>
        <p:cNvPr id="1" name=""/>
        <p:cNvGrpSpPr/>
        <p:nvPr/>
      </p:nvGrpSpPr>
      <p:grpSpPr>
        <a:xfrm>
          <a:off x="0" y="0"/>
          <a:ext cx="0" cy="0"/>
          <a:chOff x="0" y="0"/>
          <a:chExt cx="0" cy="0"/>
        </a:xfrm>
      </p:grpSpPr>
      <p:sp>
        <p:nvSpPr>
          <p:cNvPr id="6" name="Rectangle 5"/>
          <p:cNvSpPr/>
          <p:nvPr userDrawn="1"/>
        </p:nvSpPr>
        <p:spPr>
          <a:xfrm>
            <a:off x="0" y="0"/>
            <a:ext cx="9252520" cy="695739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4" name="Titre 1"/>
          <p:cNvSpPr>
            <a:spLocks noGrp="1"/>
          </p:cNvSpPr>
          <p:nvPr>
            <p:ph type="ctrTitle" hasCustomPrompt="1"/>
          </p:nvPr>
        </p:nvSpPr>
        <p:spPr>
          <a:xfrm>
            <a:off x="899592" y="1929745"/>
            <a:ext cx="7269163" cy="1470025"/>
          </a:xfrm>
        </p:spPr>
        <p:txBody>
          <a:bodyPr anchor="b" anchorCtr="0">
            <a:normAutofit/>
          </a:bodyPr>
          <a:lstStyle>
            <a:lvl1pPr>
              <a:defRPr sz="3600" b="1" cap="all" baseline="0">
                <a:solidFill>
                  <a:schemeClr val="bg1"/>
                </a:solidFill>
              </a:defRPr>
            </a:lvl1pPr>
          </a:lstStyle>
          <a:p>
            <a:r>
              <a:rPr lang="fr-FR" dirty="0" smtClean="0"/>
              <a:t>Titre de section</a:t>
            </a:r>
            <a:endParaRPr lang="fr-CA" dirty="0"/>
          </a:p>
        </p:txBody>
      </p:sp>
      <p:sp>
        <p:nvSpPr>
          <p:cNvPr id="5" name="Sous-titre 2"/>
          <p:cNvSpPr>
            <a:spLocks noGrp="1"/>
          </p:cNvSpPr>
          <p:nvPr>
            <p:ph type="subTitle" idx="1" hasCustomPrompt="1"/>
          </p:nvPr>
        </p:nvSpPr>
        <p:spPr>
          <a:xfrm>
            <a:off x="899592" y="3429000"/>
            <a:ext cx="7272983" cy="864096"/>
          </a:xfrm>
        </p:spPr>
        <p:txBody>
          <a:bodyPr/>
          <a:lstStyle>
            <a:lvl1pPr marL="0" indent="0" algn="l">
              <a:buNone/>
              <a:defRPr sz="2400" b="1">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Sous-titre</a:t>
            </a:r>
            <a:endParaRPr lang="fr-CA" dirty="0"/>
          </a:p>
        </p:txBody>
      </p:sp>
      <p:pic>
        <p:nvPicPr>
          <p:cNvPr id="7" name="Imag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5536" y="5963768"/>
            <a:ext cx="1984826" cy="777600"/>
          </a:xfrm>
          <a:prstGeom prst="rect">
            <a:avLst/>
          </a:prstGeom>
        </p:spPr>
      </p:pic>
      <p:pic>
        <p:nvPicPr>
          <p:cNvPr id="10" name="Imag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236296" y="5963768"/>
            <a:ext cx="1492650" cy="770400"/>
          </a:xfrm>
          <a:prstGeom prst="rect">
            <a:avLst/>
          </a:prstGeom>
        </p:spPr>
      </p:pic>
    </p:spTree>
    <p:extLst>
      <p:ext uri="{BB962C8B-B14F-4D97-AF65-F5344CB8AC3E}">
        <p14:creationId xmlns:p14="http://schemas.microsoft.com/office/powerpoint/2010/main" val="13974473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 TITRE de section - CAROTTE">
    <p:spTree>
      <p:nvGrpSpPr>
        <p:cNvPr id="1" name=""/>
        <p:cNvGrpSpPr/>
        <p:nvPr/>
      </p:nvGrpSpPr>
      <p:grpSpPr>
        <a:xfrm>
          <a:off x="0" y="0"/>
          <a:ext cx="0" cy="0"/>
          <a:chOff x="0" y="0"/>
          <a:chExt cx="0" cy="0"/>
        </a:xfrm>
      </p:grpSpPr>
      <p:sp>
        <p:nvSpPr>
          <p:cNvPr id="4" name="Rectangle 3"/>
          <p:cNvSpPr/>
          <p:nvPr userDrawn="1"/>
        </p:nvSpPr>
        <p:spPr>
          <a:xfrm>
            <a:off x="0" y="0"/>
            <a:ext cx="9144000" cy="695739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6" name="Titre 1"/>
          <p:cNvSpPr>
            <a:spLocks noGrp="1"/>
          </p:cNvSpPr>
          <p:nvPr>
            <p:ph type="ctrTitle" hasCustomPrompt="1"/>
          </p:nvPr>
        </p:nvSpPr>
        <p:spPr>
          <a:xfrm>
            <a:off x="899592" y="1929745"/>
            <a:ext cx="7269163" cy="1470025"/>
          </a:xfrm>
        </p:spPr>
        <p:txBody>
          <a:bodyPr anchor="b" anchorCtr="0">
            <a:normAutofit/>
          </a:bodyPr>
          <a:lstStyle>
            <a:lvl1pPr>
              <a:defRPr sz="3600" b="1" cap="all" baseline="0">
                <a:solidFill>
                  <a:schemeClr val="bg1"/>
                </a:solidFill>
              </a:defRPr>
            </a:lvl1pPr>
          </a:lstStyle>
          <a:p>
            <a:r>
              <a:rPr lang="fr-FR" dirty="0" smtClean="0"/>
              <a:t>Titre de section</a:t>
            </a:r>
            <a:endParaRPr lang="fr-CA" dirty="0"/>
          </a:p>
        </p:txBody>
      </p:sp>
      <p:sp>
        <p:nvSpPr>
          <p:cNvPr id="7" name="Sous-titre 2"/>
          <p:cNvSpPr>
            <a:spLocks noGrp="1"/>
          </p:cNvSpPr>
          <p:nvPr>
            <p:ph type="subTitle" idx="1" hasCustomPrompt="1"/>
          </p:nvPr>
        </p:nvSpPr>
        <p:spPr>
          <a:xfrm>
            <a:off x="899592" y="3429000"/>
            <a:ext cx="7272983" cy="864096"/>
          </a:xfrm>
        </p:spPr>
        <p:txBody>
          <a:bodyPr/>
          <a:lstStyle>
            <a:lvl1pPr marL="0" indent="0" algn="l">
              <a:buNone/>
              <a:defRPr sz="2400" b="1">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Sous-titre</a:t>
            </a:r>
            <a:endParaRPr lang="fr-CA" dirty="0"/>
          </a:p>
        </p:txBody>
      </p:sp>
      <p:pic>
        <p:nvPicPr>
          <p:cNvPr id="10" name="Imag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5536" y="5963768"/>
            <a:ext cx="1984826" cy="777600"/>
          </a:xfrm>
          <a:prstGeom prst="rect">
            <a:avLst/>
          </a:prstGeom>
        </p:spPr>
      </p:pic>
      <p:pic>
        <p:nvPicPr>
          <p:cNvPr id="11" name="Imag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236296" y="5963768"/>
            <a:ext cx="1492650" cy="770400"/>
          </a:xfrm>
          <a:prstGeom prst="rect">
            <a:avLst/>
          </a:prstGeom>
        </p:spPr>
      </p:pic>
    </p:spTree>
    <p:extLst>
      <p:ext uri="{BB962C8B-B14F-4D97-AF65-F5344CB8AC3E}">
        <p14:creationId xmlns:p14="http://schemas.microsoft.com/office/powerpoint/2010/main" val="1295669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 TITRE de section - MANDARINE">
    <p:spTree>
      <p:nvGrpSpPr>
        <p:cNvPr id="1" name=""/>
        <p:cNvGrpSpPr/>
        <p:nvPr/>
      </p:nvGrpSpPr>
      <p:grpSpPr>
        <a:xfrm>
          <a:off x="0" y="0"/>
          <a:ext cx="0" cy="0"/>
          <a:chOff x="0" y="0"/>
          <a:chExt cx="0" cy="0"/>
        </a:xfrm>
      </p:grpSpPr>
      <p:sp>
        <p:nvSpPr>
          <p:cNvPr id="4" name="Rectangle 3"/>
          <p:cNvSpPr/>
          <p:nvPr userDrawn="1"/>
        </p:nvSpPr>
        <p:spPr>
          <a:xfrm>
            <a:off x="-108520" y="0"/>
            <a:ext cx="9252519"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6" name="Titre 1"/>
          <p:cNvSpPr>
            <a:spLocks noGrp="1"/>
          </p:cNvSpPr>
          <p:nvPr>
            <p:ph type="ctrTitle" hasCustomPrompt="1"/>
          </p:nvPr>
        </p:nvSpPr>
        <p:spPr>
          <a:xfrm>
            <a:off x="899592" y="1929745"/>
            <a:ext cx="7269163" cy="1470025"/>
          </a:xfrm>
        </p:spPr>
        <p:txBody>
          <a:bodyPr anchor="b" anchorCtr="0">
            <a:normAutofit/>
          </a:bodyPr>
          <a:lstStyle>
            <a:lvl1pPr>
              <a:defRPr sz="3600" b="1" cap="all" baseline="0">
                <a:solidFill>
                  <a:schemeClr val="bg1"/>
                </a:solidFill>
              </a:defRPr>
            </a:lvl1pPr>
          </a:lstStyle>
          <a:p>
            <a:r>
              <a:rPr lang="fr-FR" dirty="0" smtClean="0"/>
              <a:t>Titre de section</a:t>
            </a:r>
            <a:endParaRPr lang="fr-CA" dirty="0"/>
          </a:p>
        </p:txBody>
      </p:sp>
      <p:sp>
        <p:nvSpPr>
          <p:cNvPr id="7" name="Sous-titre 2"/>
          <p:cNvSpPr>
            <a:spLocks noGrp="1"/>
          </p:cNvSpPr>
          <p:nvPr>
            <p:ph type="subTitle" idx="1" hasCustomPrompt="1"/>
          </p:nvPr>
        </p:nvSpPr>
        <p:spPr>
          <a:xfrm>
            <a:off x="899592" y="3429000"/>
            <a:ext cx="7272983" cy="864096"/>
          </a:xfrm>
        </p:spPr>
        <p:txBody>
          <a:bodyPr/>
          <a:lstStyle>
            <a:lvl1pPr marL="0" indent="0" algn="l">
              <a:buNone/>
              <a:defRPr sz="2400" b="1">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Sous-titre</a:t>
            </a:r>
            <a:endParaRPr lang="fr-CA" dirty="0"/>
          </a:p>
        </p:txBody>
      </p:sp>
      <p:pic>
        <p:nvPicPr>
          <p:cNvPr id="10" name="Imag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5536" y="5963768"/>
            <a:ext cx="1984826" cy="777600"/>
          </a:xfrm>
          <a:prstGeom prst="rect">
            <a:avLst/>
          </a:prstGeom>
        </p:spPr>
      </p:pic>
      <p:pic>
        <p:nvPicPr>
          <p:cNvPr id="11" name="Imag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236296" y="5963768"/>
            <a:ext cx="1492650" cy="770400"/>
          </a:xfrm>
          <a:prstGeom prst="rect">
            <a:avLst/>
          </a:prstGeom>
        </p:spPr>
      </p:pic>
    </p:spTree>
    <p:extLst>
      <p:ext uri="{BB962C8B-B14F-4D97-AF65-F5344CB8AC3E}">
        <p14:creationId xmlns:p14="http://schemas.microsoft.com/office/powerpoint/2010/main" val="1372862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 TITRE de section - GRIS HORIZON">
    <p:spTree>
      <p:nvGrpSpPr>
        <p:cNvPr id="1" name=""/>
        <p:cNvGrpSpPr/>
        <p:nvPr/>
      </p:nvGrpSpPr>
      <p:grpSpPr>
        <a:xfrm>
          <a:off x="0" y="0"/>
          <a:ext cx="0" cy="0"/>
          <a:chOff x="0" y="0"/>
          <a:chExt cx="0" cy="0"/>
        </a:xfrm>
      </p:grpSpPr>
      <p:sp>
        <p:nvSpPr>
          <p:cNvPr id="5" name="Rectangle 4"/>
          <p:cNvSpPr/>
          <p:nvPr userDrawn="1"/>
        </p:nvSpPr>
        <p:spPr>
          <a:xfrm>
            <a:off x="0" y="0"/>
            <a:ext cx="9144000" cy="695739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7" name="Titre 1"/>
          <p:cNvSpPr>
            <a:spLocks noGrp="1"/>
          </p:cNvSpPr>
          <p:nvPr>
            <p:ph type="ctrTitle" hasCustomPrompt="1"/>
          </p:nvPr>
        </p:nvSpPr>
        <p:spPr>
          <a:xfrm>
            <a:off x="899592" y="1929745"/>
            <a:ext cx="7269163" cy="1470025"/>
          </a:xfrm>
        </p:spPr>
        <p:txBody>
          <a:bodyPr anchor="b" anchorCtr="0">
            <a:normAutofit/>
          </a:bodyPr>
          <a:lstStyle>
            <a:lvl1pPr>
              <a:defRPr sz="3600" b="1" cap="all" baseline="0">
                <a:solidFill>
                  <a:schemeClr val="bg1"/>
                </a:solidFill>
              </a:defRPr>
            </a:lvl1pPr>
          </a:lstStyle>
          <a:p>
            <a:r>
              <a:rPr lang="fr-FR" dirty="0" smtClean="0"/>
              <a:t>Titre de section</a:t>
            </a:r>
            <a:endParaRPr lang="fr-CA" dirty="0"/>
          </a:p>
        </p:txBody>
      </p:sp>
      <p:sp>
        <p:nvSpPr>
          <p:cNvPr id="8" name="Sous-titre 2"/>
          <p:cNvSpPr>
            <a:spLocks noGrp="1"/>
          </p:cNvSpPr>
          <p:nvPr>
            <p:ph type="subTitle" idx="1" hasCustomPrompt="1"/>
          </p:nvPr>
        </p:nvSpPr>
        <p:spPr>
          <a:xfrm>
            <a:off x="899592" y="3429000"/>
            <a:ext cx="7272983" cy="864096"/>
          </a:xfrm>
        </p:spPr>
        <p:txBody>
          <a:bodyPr/>
          <a:lstStyle>
            <a:lvl1pPr marL="0" indent="0" algn="l">
              <a:buNone/>
              <a:defRPr sz="2400" b="1">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Sous-titre</a:t>
            </a:r>
            <a:endParaRPr lang="fr-CA" dirty="0"/>
          </a:p>
        </p:txBody>
      </p:sp>
      <p:pic>
        <p:nvPicPr>
          <p:cNvPr id="11" name="Imag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5536" y="5963768"/>
            <a:ext cx="1984826" cy="777600"/>
          </a:xfrm>
          <a:prstGeom prst="rect">
            <a:avLst/>
          </a:prstGeom>
        </p:spPr>
      </p:pic>
      <p:pic>
        <p:nvPicPr>
          <p:cNvPr id="12" name="Image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236296" y="5963768"/>
            <a:ext cx="1492650" cy="770400"/>
          </a:xfrm>
          <a:prstGeom prst="rect">
            <a:avLst/>
          </a:prstGeom>
        </p:spPr>
      </p:pic>
    </p:spTree>
    <p:extLst>
      <p:ext uri="{BB962C8B-B14F-4D97-AF65-F5344CB8AC3E}">
        <p14:creationId xmlns:p14="http://schemas.microsoft.com/office/powerpoint/2010/main" val="2398318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 TITRE de section - BLEU BONDI">
    <p:spTree>
      <p:nvGrpSpPr>
        <p:cNvPr id="1" name=""/>
        <p:cNvGrpSpPr/>
        <p:nvPr/>
      </p:nvGrpSpPr>
      <p:grpSpPr>
        <a:xfrm>
          <a:off x="0" y="0"/>
          <a:ext cx="0" cy="0"/>
          <a:chOff x="0" y="0"/>
          <a:chExt cx="0" cy="0"/>
        </a:xfrm>
      </p:grpSpPr>
      <p:sp>
        <p:nvSpPr>
          <p:cNvPr id="4" name="Rectangle 3"/>
          <p:cNvSpPr/>
          <p:nvPr userDrawn="1"/>
        </p:nvSpPr>
        <p:spPr>
          <a:xfrm>
            <a:off x="0" y="0"/>
            <a:ext cx="9180512"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6" name="Titre 1"/>
          <p:cNvSpPr>
            <a:spLocks noGrp="1"/>
          </p:cNvSpPr>
          <p:nvPr>
            <p:ph type="ctrTitle" hasCustomPrompt="1"/>
          </p:nvPr>
        </p:nvSpPr>
        <p:spPr>
          <a:xfrm>
            <a:off x="899592" y="1929745"/>
            <a:ext cx="7269163" cy="1470025"/>
          </a:xfrm>
        </p:spPr>
        <p:txBody>
          <a:bodyPr anchor="b" anchorCtr="0">
            <a:normAutofit/>
          </a:bodyPr>
          <a:lstStyle>
            <a:lvl1pPr>
              <a:defRPr sz="3600" b="1" cap="all" baseline="0">
                <a:solidFill>
                  <a:schemeClr val="bg1"/>
                </a:solidFill>
              </a:defRPr>
            </a:lvl1pPr>
          </a:lstStyle>
          <a:p>
            <a:r>
              <a:rPr lang="fr-FR" dirty="0" smtClean="0"/>
              <a:t>Titre de section</a:t>
            </a:r>
            <a:endParaRPr lang="fr-CA" dirty="0"/>
          </a:p>
        </p:txBody>
      </p:sp>
      <p:sp>
        <p:nvSpPr>
          <p:cNvPr id="7" name="Sous-titre 2"/>
          <p:cNvSpPr>
            <a:spLocks noGrp="1"/>
          </p:cNvSpPr>
          <p:nvPr>
            <p:ph type="subTitle" idx="1" hasCustomPrompt="1"/>
          </p:nvPr>
        </p:nvSpPr>
        <p:spPr>
          <a:xfrm>
            <a:off x="899592" y="3429000"/>
            <a:ext cx="7272983" cy="864096"/>
          </a:xfrm>
        </p:spPr>
        <p:txBody>
          <a:bodyPr/>
          <a:lstStyle>
            <a:lvl1pPr marL="0" indent="0" algn="l">
              <a:buNone/>
              <a:defRPr sz="2400" b="1">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Sous-titre</a:t>
            </a:r>
            <a:endParaRPr lang="fr-CA" dirty="0"/>
          </a:p>
        </p:txBody>
      </p:sp>
      <p:pic>
        <p:nvPicPr>
          <p:cNvPr id="10" name="Imag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5536" y="5963768"/>
            <a:ext cx="1984826" cy="777600"/>
          </a:xfrm>
          <a:prstGeom prst="rect">
            <a:avLst/>
          </a:prstGeom>
        </p:spPr>
      </p:pic>
      <p:pic>
        <p:nvPicPr>
          <p:cNvPr id="11" name="Imag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236296" y="5963768"/>
            <a:ext cx="1492650" cy="770400"/>
          </a:xfrm>
          <a:prstGeom prst="rect">
            <a:avLst/>
          </a:prstGeom>
        </p:spPr>
      </p:pic>
    </p:spTree>
    <p:extLst>
      <p:ext uri="{BB962C8B-B14F-4D97-AF65-F5344CB8AC3E}">
        <p14:creationId xmlns:p14="http://schemas.microsoft.com/office/powerpoint/2010/main" val="40817194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 TITRE de section - BLEU GIVRÉ">
    <p:spTree>
      <p:nvGrpSpPr>
        <p:cNvPr id="1" name=""/>
        <p:cNvGrpSpPr/>
        <p:nvPr/>
      </p:nvGrpSpPr>
      <p:grpSpPr>
        <a:xfrm>
          <a:off x="0" y="0"/>
          <a:ext cx="0" cy="0"/>
          <a:chOff x="0" y="0"/>
          <a:chExt cx="0" cy="0"/>
        </a:xfrm>
      </p:grpSpPr>
      <p:sp>
        <p:nvSpPr>
          <p:cNvPr id="4" name="Rectangle 3"/>
          <p:cNvSpPr/>
          <p:nvPr userDrawn="1"/>
        </p:nvSpPr>
        <p:spPr>
          <a:xfrm>
            <a:off x="0" y="-99392"/>
            <a:ext cx="9324528" cy="7056784"/>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6" name="Titre 1"/>
          <p:cNvSpPr>
            <a:spLocks noGrp="1"/>
          </p:cNvSpPr>
          <p:nvPr>
            <p:ph type="ctrTitle" hasCustomPrompt="1"/>
          </p:nvPr>
        </p:nvSpPr>
        <p:spPr>
          <a:xfrm>
            <a:off x="899592" y="1929745"/>
            <a:ext cx="7269163" cy="1470025"/>
          </a:xfrm>
        </p:spPr>
        <p:txBody>
          <a:bodyPr anchor="b" anchorCtr="0">
            <a:normAutofit/>
          </a:bodyPr>
          <a:lstStyle>
            <a:lvl1pPr>
              <a:defRPr sz="3600" b="1" cap="all" baseline="0">
                <a:solidFill>
                  <a:schemeClr val="bg1"/>
                </a:solidFill>
              </a:defRPr>
            </a:lvl1pPr>
          </a:lstStyle>
          <a:p>
            <a:r>
              <a:rPr lang="fr-FR" dirty="0" smtClean="0"/>
              <a:t>Titre de section</a:t>
            </a:r>
            <a:endParaRPr lang="fr-CA" dirty="0"/>
          </a:p>
        </p:txBody>
      </p:sp>
      <p:sp>
        <p:nvSpPr>
          <p:cNvPr id="7" name="Sous-titre 2"/>
          <p:cNvSpPr>
            <a:spLocks noGrp="1"/>
          </p:cNvSpPr>
          <p:nvPr>
            <p:ph type="subTitle" idx="1" hasCustomPrompt="1"/>
          </p:nvPr>
        </p:nvSpPr>
        <p:spPr>
          <a:xfrm>
            <a:off x="899592" y="3429000"/>
            <a:ext cx="7272983" cy="864096"/>
          </a:xfrm>
        </p:spPr>
        <p:txBody>
          <a:bodyPr/>
          <a:lstStyle>
            <a:lvl1pPr marL="0" indent="0" algn="l">
              <a:buNone/>
              <a:defRPr sz="2400" b="1">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Sous-titre</a:t>
            </a:r>
            <a:endParaRPr lang="fr-CA" dirty="0"/>
          </a:p>
        </p:txBody>
      </p:sp>
      <p:pic>
        <p:nvPicPr>
          <p:cNvPr id="10" name="Imag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5536" y="5963768"/>
            <a:ext cx="1984826" cy="777600"/>
          </a:xfrm>
          <a:prstGeom prst="rect">
            <a:avLst/>
          </a:prstGeom>
        </p:spPr>
      </p:pic>
      <p:pic>
        <p:nvPicPr>
          <p:cNvPr id="11" name="Imag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236296" y="5963768"/>
            <a:ext cx="1492650" cy="770400"/>
          </a:xfrm>
          <a:prstGeom prst="rect">
            <a:avLst/>
          </a:prstGeom>
        </p:spPr>
      </p:pic>
    </p:spTree>
    <p:extLst>
      <p:ext uri="{BB962C8B-B14F-4D97-AF65-F5344CB8AC3E}">
        <p14:creationId xmlns:p14="http://schemas.microsoft.com/office/powerpoint/2010/main" val="6848711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 TITRE de section - ROUGE ORANGÉ">
    <p:spTree>
      <p:nvGrpSpPr>
        <p:cNvPr id="1" name=""/>
        <p:cNvGrpSpPr/>
        <p:nvPr/>
      </p:nvGrpSpPr>
      <p:grpSpPr>
        <a:xfrm>
          <a:off x="0" y="0"/>
          <a:ext cx="0" cy="0"/>
          <a:chOff x="0" y="0"/>
          <a:chExt cx="0" cy="0"/>
        </a:xfrm>
      </p:grpSpPr>
      <p:sp>
        <p:nvSpPr>
          <p:cNvPr id="6" name="Rectangle 5"/>
          <p:cNvSpPr/>
          <p:nvPr/>
        </p:nvSpPr>
        <p:spPr>
          <a:xfrm>
            <a:off x="0" y="0"/>
            <a:ext cx="9144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4" name="Titre 1"/>
          <p:cNvSpPr>
            <a:spLocks noGrp="1"/>
          </p:cNvSpPr>
          <p:nvPr>
            <p:ph type="ctrTitle" hasCustomPrompt="1"/>
          </p:nvPr>
        </p:nvSpPr>
        <p:spPr>
          <a:xfrm>
            <a:off x="899592" y="1929745"/>
            <a:ext cx="7269163" cy="1470025"/>
          </a:xfrm>
        </p:spPr>
        <p:txBody>
          <a:bodyPr anchor="b" anchorCtr="0">
            <a:normAutofit/>
          </a:bodyPr>
          <a:lstStyle>
            <a:lvl1pPr>
              <a:defRPr sz="3600" b="1" cap="all" baseline="0">
                <a:solidFill>
                  <a:schemeClr val="bg1"/>
                </a:solidFill>
              </a:defRPr>
            </a:lvl1pPr>
          </a:lstStyle>
          <a:p>
            <a:r>
              <a:rPr lang="fr-FR" dirty="0" smtClean="0"/>
              <a:t>Titre de section</a:t>
            </a:r>
            <a:endParaRPr lang="fr-CA" dirty="0"/>
          </a:p>
        </p:txBody>
      </p:sp>
      <p:sp>
        <p:nvSpPr>
          <p:cNvPr id="5" name="Sous-titre 2"/>
          <p:cNvSpPr>
            <a:spLocks noGrp="1"/>
          </p:cNvSpPr>
          <p:nvPr>
            <p:ph type="subTitle" idx="1" hasCustomPrompt="1"/>
          </p:nvPr>
        </p:nvSpPr>
        <p:spPr>
          <a:xfrm>
            <a:off x="899592" y="3429000"/>
            <a:ext cx="7272983" cy="864096"/>
          </a:xfrm>
        </p:spPr>
        <p:txBody>
          <a:bodyPr/>
          <a:lstStyle>
            <a:lvl1pPr marL="0" indent="0" algn="l">
              <a:buNone/>
              <a:defRPr sz="2400" b="1">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Sous-titre</a:t>
            </a:r>
            <a:endParaRPr lang="fr-CA" dirty="0"/>
          </a:p>
        </p:txBody>
      </p:sp>
      <p:pic>
        <p:nvPicPr>
          <p:cNvPr id="8" name="Imag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5536" y="5733256"/>
            <a:ext cx="1984826" cy="777600"/>
          </a:xfrm>
          <a:prstGeom prst="rect">
            <a:avLst/>
          </a:prstGeom>
        </p:spPr>
      </p:pic>
      <p:pic>
        <p:nvPicPr>
          <p:cNvPr id="9" name="Imag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36296" y="5733256"/>
            <a:ext cx="1395000" cy="720000"/>
          </a:xfrm>
          <a:prstGeom prst="rect">
            <a:avLst/>
          </a:prstGeom>
        </p:spPr>
      </p:pic>
      <p:sp>
        <p:nvSpPr>
          <p:cNvPr id="11" name="Espace réservé du numéro de diapositive 2"/>
          <p:cNvSpPr txBox="1">
            <a:spLocks/>
          </p:cNvSpPr>
          <p:nvPr/>
        </p:nvSpPr>
        <p:spPr>
          <a:xfrm>
            <a:off x="8711952" y="5982304"/>
            <a:ext cx="432048" cy="365125"/>
          </a:xfrm>
          <a:prstGeom prst="rect">
            <a:avLst/>
          </a:prstGeom>
        </p:spPr>
        <p:txBody>
          <a:bodyPr/>
          <a:lstStyle>
            <a:defPPr>
              <a:defRPr lang="fr-FR"/>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0C7D92E-CB67-46E3-8E2F-26A00A2945D7}" type="slidenum">
              <a:rPr lang="fr-CA" smtClean="0"/>
              <a:pPr/>
              <a:t>‹N°›</a:t>
            </a:fld>
            <a:endParaRPr lang="fr-CA" dirty="0"/>
          </a:p>
        </p:txBody>
      </p:sp>
      <p:sp>
        <p:nvSpPr>
          <p:cNvPr id="10" name="Rectangle 9"/>
          <p:cNvSpPr/>
          <p:nvPr userDrawn="1"/>
        </p:nvSpPr>
        <p:spPr>
          <a:xfrm>
            <a:off x="0" y="0"/>
            <a:ext cx="9252520" cy="695739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pic>
        <p:nvPicPr>
          <p:cNvPr id="12" name="Imag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5536" y="5963768"/>
            <a:ext cx="1984826" cy="777600"/>
          </a:xfrm>
          <a:prstGeom prst="rect">
            <a:avLst/>
          </a:prstGeom>
        </p:spPr>
      </p:pic>
      <p:pic>
        <p:nvPicPr>
          <p:cNvPr id="13" name="Imag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236296" y="5963768"/>
            <a:ext cx="1492650" cy="770400"/>
          </a:xfrm>
          <a:prstGeom prst="rect">
            <a:avLst/>
          </a:prstGeom>
        </p:spPr>
      </p:pic>
    </p:spTree>
    <p:extLst>
      <p:ext uri="{BB962C8B-B14F-4D97-AF65-F5344CB8AC3E}">
        <p14:creationId xmlns:p14="http://schemas.microsoft.com/office/powerpoint/2010/main" val="4113641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 TITRE de section - VERT POMME">
    <p:spTree>
      <p:nvGrpSpPr>
        <p:cNvPr id="1" name=""/>
        <p:cNvGrpSpPr/>
        <p:nvPr/>
      </p:nvGrpSpPr>
      <p:grpSpPr>
        <a:xfrm>
          <a:off x="0" y="0"/>
          <a:ext cx="0" cy="0"/>
          <a:chOff x="0" y="0"/>
          <a:chExt cx="0" cy="0"/>
        </a:xfrm>
      </p:grpSpPr>
      <p:sp>
        <p:nvSpPr>
          <p:cNvPr id="4" name="Rectangle 3"/>
          <p:cNvSpPr/>
          <p:nvPr userDrawn="1"/>
        </p:nvSpPr>
        <p:spPr>
          <a:xfrm>
            <a:off x="0" y="0"/>
            <a:ext cx="9144000" cy="695739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6" name="Titre 1"/>
          <p:cNvSpPr>
            <a:spLocks noGrp="1"/>
          </p:cNvSpPr>
          <p:nvPr>
            <p:ph type="ctrTitle" hasCustomPrompt="1"/>
          </p:nvPr>
        </p:nvSpPr>
        <p:spPr>
          <a:xfrm>
            <a:off x="899592" y="1929745"/>
            <a:ext cx="7269163" cy="1470025"/>
          </a:xfrm>
        </p:spPr>
        <p:txBody>
          <a:bodyPr anchor="b" anchorCtr="0">
            <a:normAutofit/>
          </a:bodyPr>
          <a:lstStyle>
            <a:lvl1pPr>
              <a:defRPr sz="3600" b="1" cap="all" baseline="0">
                <a:solidFill>
                  <a:schemeClr val="bg1"/>
                </a:solidFill>
              </a:defRPr>
            </a:lvl1pPr>
          </a:lstStyle>
          <a:p>
            <a:r>
              <a:rPr lang="fr-FR" dirty="0" smtClean="0"/>
              <a:t>Titre de section</a:t>
            </a:r>
            <a:endParaRPr lang="fr-CA" dirty="0"/>
          </a:p>
        </p:txBody>
      </p:sp>
      <p:sp>
        <p:nvSpPr>
          <p:cNvPr id="7" name="Sous-titre 2"/>
          <p:cNvSpPr>
            <a:spLocks noGrp="1"/>
          </p:cNvSpPr>
          <p:nvPr>
            <p:ph type="subTitle" idx="1" hasCustomPrompt="1"/>
          </p:nvPr>
        </p:nvSpPr>
        <p:spPr>
          <a:xfrm>
            <a:off x="899592" y="3429000"/>
            <a:ext cx="7272983" cy="864096"/>
          </a:xfrm>
        </p:spPr>
        <p:txBody>
          <a:bodyPr/>
          <a:lstStyle>
            <a:lvl1pPr marL="0" indent="0" algn="l">
              <a:buNone/>
              <a:defRPr sz="2400" b="1">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Sous-titre</a:t>
            </a:r>
            <a:endParaRPr lang="fr-CA" dirty="0"/>
          </a:p>
        </p:txBody>
      </p:sp>
      <p:pic>
        <p:nvPicPr>
          <p:cNvPr id="10" name="Imag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5536" y="5963768"/>
            <a:ext cx="1984826" cy="777600"/>
          </a:xfrm>
          <a:prstGeom prst="rect">
            <a:avLst/>
          </a:prstGeom>
        </p:spPr>
      </p:pic>
      <p:pic>
        <p:nvPicPr>
          <p:cNvPr id="11" name="Imag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236296" y="5963768"/>
            <a:ext cx="1492650" cy="770400"/>
          </a:xfrm>
          <a:prstGeom prst="rect">
            <a:avLst/>
          </a:prstGeom>
        </p:spPr>
      </p:pic>
    </p:spTree>
    <p:extLst>
      <p:ext uri="{BB962C8B-B14F-4D97-AF65-F5344CB8AC3E}">
        <p14:creationId xmlns:p14="http://schemas.microsoft.com/office/powerpoint/2010/main" val="27183248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Diapo de fermeture">
    <p:spTree>
      <p:nvGrpSpPr>
        <p:cNvPr id="1" name=""/>
        <p:cNvGrpSpPr/>
        <p:nvPr/>
      </p:nvGrpSpPr>
      <p:grpSpPr>
        <a:xfrm>
          <a:off x="0" y="0"/>
          <a:ext cx="0" cy="0"/>
          <a:chOff x="0" y="0"/>
          <a:chExt cx="0" cy="0"/>
        </a:xfrm>
      </p:grpSpPr>
      <p:pic>
        <p:nvPicPr>
          <p:cNvPr id="8" name="Imag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06521" y="4005055"/>
            <a:ext cx="2948479" cy="1152137"/>
          </a:xfrm>
          <a:prstGeom prst="rect">
            <a:avLst/>
          </a:prstGeom>
        </p:spPr>
      </p:pic>
      <p:pic>
        <p:nvPicPr>
          <p:cNvPr id="10" name="Imag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308304" y="6056283"/>
            <a:ext cx="1403648" cy="721489"/>
          </a:xfrm>
          <a:prstGeom prst="rect">
            <a:avLst/>
          </a:prstGeom>
        </p:spPr>
      </p:pic>
      <p:sp>
        <p:nvSpPr>
          <p:cNvPr id="11" name="ZoneTexte 10"/>
          <p:cNvSpPr txBox="1"/>
          <p:nvPr userDrawn="1"/>
        </p:nvSpPr>
        <p:spPr>
          <a:xfrm>
            <a:off x="2142000" y="2204864"/>
            <a:ext cx="4860000" cy="1200329"/>
          </a:xfrm>
          <a:prstGeom prst="rect">
            <a:avLst/>
          </a:prstGeom>
          <a:noFill/>
        </p:spPr>
        <p:txBody>
          <a:bodyPr wrap="square" rtlCol="0">
            <a:spAutoFit/>
          </a:bodyPr>
          <a:lstStyle/>
          <a:p>
            <a:pPr algn="ctr"/>
            <a:r>
              <a:rPr lang="fr-CA" sz="7200" b="1" dirty="0" smtClean="0">
                <a:solidFill>
                  <a:schemeClr val="tx2">
                    <a:lumMod val="75000"/>
                  </a:schemeClr>
                </a:solidFill>
              </a:rPr>
              <a:t>MERCI</a:t>
            </a:r>
            <a:r>
              <a:rPr lang="fr-CA" sz="7200" b="1" baseline="0" dirty="0" smtClean="0">
                <a:solidFill>
                  <a:schemeClr val="tx2">
                    <a:lumMod val="75000"/>
                  </a:schemeClr>
                </a:solidFill>
              </a:rPr>
              <a:t>!</a:t>
            </a:r>
            <a:endParaRPr lang="fr-CA" sz="7200" b="1" dirty="0">
              <a:solidFill>
                <a:schemeClr val="tx2">
                  <a:lumMod val="75000"/>
                </a:schemeClr>
              </a:solidFill>
            </a:endParaRPr>
          </a:p>
        </p:txBody>
      </p:sp>
      <p:cxnSp>
        <p:nvCxnSpPr>
          <p:cNvPr id="7" name="Connecteur droit 6"/>
          <p:cNvCxnSpPr/>
          <p:nvPr userDrawn="1"/>
        </p:nvCxnSpPr>
        <p:spPr>
          <a:xfrm>
            <a:off x="2142000" y="3789040"/>
            <a:ext cx="4860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1867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Page TITRE de la présentation">
    <p:spTree>
      <p:nvGrpSpPr>
        <p:cNvPr id="1" name=""/>
        <p:cNvGrpSpPr/>
        <p:nvPr/>
      </p:nvGrpSpPr>
      <p:grpSpPr>
        <a:xfrm>
          <a:off x="0" y="0"/>
          <a:ext cx="0" cy="0"/>
          <a:chOff x="0" y="0"/>
          <a:chExt cx="0" cy="0"/>
        </a:xfrm>
      </p:grpSpPr>
      <p:sp>
        <p:nvSpPr>
          <p:cNvPr id="2" name="Titre 1"/>
          <p:cNvSpPr>
            <a:spLocks noGrp="1"/>
          </p:cNvSpPr>
          <p:nvPr>
            <p:ph type="ctrTitle" hasCustomPrompt="1"/>
          </p:nvPr>
        </p:nvSpPr>
        <p:spPr>
          <a:xfrm>
            <a:off x="1276724" y="1929745"/>
            <a:ext cx="7269163" cy="1470025"/>
          </a:xfrm>
        </p:spPr>
        <p:txBody>
          <a:bodyPr anchor="b" anchorCtr="0">
            <a:normAutofit/>
          </a:bodyPr>
          <a:lstStyle>
            <a:lvl1pPr>
              <a:defRPr sz="4000" b="1" cap="all" baseline="0"/>
            </a:lvl1pPr>
          </a:lstStyle>
          <a:p>
            <a:r>
              <a:rPr lang="fr-FR" dirty="0" smtClean="0"/>
              <a:t>Page titre de la</a:t>
            </a:r>
            <a:br>
              <a:rPr lang="fr-FR" dirty="0" smtClean="0"/>
            </a:br>
            <a:r>
              <a:rPr lang="fr-FR" dirty="0" smtClean="0"/>
              <a:t>présentation </a:t>
            </a:r>
            <a:r>
              <a:rPr lang="fr-FR" dirty="0" err="1" smtClean="0"/>
              <a:t>powerpoint</a:t>
            </a:r>
            <a:endParaRPr lang="fr-CA" dirty="0"/>
          </a:p>
        </p:txBody>
      </p:sp>
      <p:sp>
        <p:nvSpPr>
          <p:cNvPr id="3" name="Sous-titre 2"/>
          <p:cNvSpPr>
            <a:spLocks noGrp="1"/>
          </p:cNvSpPr>
          <p:nvPr>
            <p:ph type="subTitle" idx="1" hasCustomPrompt="1"/>
          </p:nvPr>
        </p:nvSpPr>
        <p:spPr>
          <a:xfrm>
            <a:off x="1302362" y="3420454"/>
            <a:ext cx="7272983" cy="864096"/>
          </a:xfrm>
        </p:spPr>
        <p:txBody>
          <a:bodyPr/>
          <a:lstStyle>
            <a:lvl1pPr marL="0" indent="0" algn="l">
              <a:buNone/>
              <a:defRPr sz="2400" b="1">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Sous-titre</a:t>
            </a:r>
            <a:endParaRPr lang="fr-CA" dirty="0"/>
          </a:p>
        </p:txBody>
      </p:sp>
      <p:pic>
        <p:nvPicPr>
          <p:cNvPr id="8" name="Imag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6162" y="5155001"/>
            <a:ext cx="1980000" cy="775708"/>
          </a:xfrm>
          <a:prstGeom prst="rect">
            <a:avLst/>
          </a:prstGeom>
        </p:spPr>
      </p:pic>
      <p:pic>
        <p:nvPicPr>
          <p:cNvPr id="10" name="Imag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308304" y="6019879"/>
            <a:ext cx="1403648" cy="721489"/>
          </a:xfrm>
          <a:prstGeom prst="rect">
            <a:avLst/>
          </a:prstGeom>
        </p:spPr>
      </p:pic>
      <p:sp>
        <p:nvSpPr>
          <p:cNvPr id="9" name="Rectangle 8"/>
          <p:cNvSpPr/>
          <p:nvPr userDrawn="1"/>
        </p:nvSpPr>
        <p:spPr>
          <a:xfrm>
            <a:off x="269776" y="5936585"/>
            <a:ext cx="8604448" cy="4571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solidFill>
                <a:prstClr val="white"/>
              </a:solidFill>
            </a:endParaRPr>
          </a:p>
        </p:txBody>
      </p:sp>
    </p:spTree>
    <p:extLst>
      <p:ext uri="{BB962C8B-B14F-4D97-AF65-F5344CB8AC3E}">
        <p14:creationId xmlns:p14="http://schemas.microsoft.com/office/powerpoint/2010/main" val="2294091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 TITRE de section - ROUGE ORANGÉ">
    <p:spTree>
      <p:nvGrpSpPr>
        <p:cNvPr id="1" name=""/>
        <p:cNvGrpSpPr/>
        <p:nvPr/>
      </p:nvGrpSpPr>
      <p:grpSpPr>
        <a:xfrm>
          <a:off x="0" y="0"/>
          <a:ext cx="0" cy="0"/>
          <a:chOff x="0" y="0"/>
          <a:chExt cx="0" cy="0"/>
        </a:xfrm>
      </p:grpSpPr>
      <p:sp>
        <p:nvSpPr>
          <p:cNvPr id="6" name="Rectangle 5"/>
          <p:cNvSpPr/>
          <p:nvPr userDrawn="1"/>
        </p:nvSpPr>
        <p:spPr>
          <a:xfrm>
            <a:off x="0" y="0"/>
            <a:ext cx="9144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solidFill>
                <a:prstClr val="white"/>
              </a:solidFill>
            </a:endParaRPr>
          </a:p>
        </p:txBody>
      </p:sp>
      <p:sp>
        <p:nvSpPr>
          <p:cNvPr id="4" name="Titre 1"/>
          <p:cNvSpPr>
            <a:spLocks noGrp="1"/>
          </p:cNvSpPr>
          <p:nvPr>
            <p:ph type="ctrTitle" hasCustomPrompt="1"/>
          </p:nvPr>
        </p:nvSpPr>
        <p:spPr>
          <a:xfrm>
            <a:off x="899592" y="1929745"/>
            <a:ext cx="7269163" cy="1470025"/>
          </a:xfrm>
        </p:spPr>
        <p:txBody>
          <a:bodyPr anchor="b" anchorCtr="0">
            <a:normAutofit/>
          </a:bodyPr>
          <a:lstStyle>
            <a:lvl1pPr>
              <a:defRPr sz="3600" b="1" cap="all" baseline="0">
                <a:solidFill>
                  <a:schemeClr val="bg1"/>
                </a:solidFill>
              </a:defRPr>
            </a:lvl1pPr>
          </a:lstStyle>
          <a:p>
            <a:r>
              <a:rPr lang="fr-FR" dirty="0" smtClean="0"/>
              <a:t>Titre de section</a:t>
            </a:r>
            <a:endParaRPr lang="fr-CA" dirty="0"/>
          </a:p>
        </p:txBody>
      </p:sp>
      <p:sp>
        <p:nvSpPr>
          <p:cNvPr id="5" name="Sous-titre 2"/>
          <p:cNvSpPr>
            <a:spLocks noGrp="1"/>
          </p:cNvSpPr>
          <p:nvPr>
            <p:ph type="subTitle" idx="1" hasCustomPrompt="1"/>
          </p:nvPr>
        </p:nvSpPr>
        <p:spPr>
          <a:xfrm>
            <a:off x="899592" y="3429000"/>
            <a:ext cx="7272983" cy="864096"/>
          </a:xfrm>
        </p:spPr>
        <p:txBody>
          <a:bodyPr/>
          <a:lstStyle>
            <a:lvl1pPr marL="0" indent="0" algn="l">
              <a:buNone/>
              <a:defRPr sz="2400" b="1">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Sous-titre</a:t>
            </a:r>
            <a:endParaRPr lang="fr-CA" dirty="0"/>
          </a:p>
        </p:txBody>
      </p:sp>
      <p:pic>
        <p:nvPicPr>
          <p:cNvPr id="8" name="Imag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5536" y="5733256"/>
            <a:ext cx="1984826" cy="777600"/>
          </a:xfrm>
          <a:prstGeom prst="rect">
            <a:avLst/>
          </a:prstGeom>
        </p:spPr>
      </p:pic>
      <p:pic>
        <p:nvPicPr>
          <p:cNvPr id="9" name="Imag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236296" y="5733256"/>
            <a:ext cx="1395000" cy="720000"/>
          </a:xfrm>
          <a:prstGeom prst="rect">
            <a:avLst/>
          </a:prstGeom>
        </p:spPr>
      </p:pic>
      <p:sp>
        <p:nvSpPr>
          <p:cNvPr id="11" name="Espace réservé du numéro de diapositive 2"/>
          <p:cNvSpPr txBox="1">
            <a:spLocks/>
          </p:cNvSpPr>
          <p:nvPr userDrawn="1"/>
        </p:nvSpPr>
        <p:spPr>
          <a:xfrm>
            <a:off x="8711952" y="5982304"/>
            <a:ext cx="432048" cy="365125"/>
          </a:xfrm>
          <a:prstGeom prst="rect">
            <a:avLst/>
          </a:prstGeom>
        </p:spPr>
        <p:txBody>
          <a:bodyPr/>
          <a:lstStyle>
            <a:defPPr>
              <a:defRPr lang="fr-FR"/>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0C7D92E-CB67-46E3-8E2F-26A00A2945D7}" type="slidenum">
              <a:rPr lang="fr-CA" smtClean="0">
                <a:solidFill>
                  <a:srgbClr val="2D2926"/>
                </a:solidFill>
              </a:rPr>
              <a:pPr/>
              <a:t>‹N°›</a:t>
            </a:fld>
            <a:endParaRPr lang="fr-CA" dirty="0">
              <a:solidFill>
                <a:srgbClr val="2D2926"/>
              </a:solidFill>
            </a:endParaRPr>
          </a:p>
        </p:txBody>
      </p:sp>
    </p:spTree>
    <p:extLst>
      <p:ext uri="{BB962C8B-B14F-4D97-AF65-F5344CB8AC3E}">
        <p14:creationId xmlns:p14="http://schemas.microsoft.com/office/powerpoint/2010/main" val="20423547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 TITRE de section - CAROTT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solidFill>
                <a:prstClr val="white"/>
              </a:solidFill>
            </a:endParaRPr>
          </a:p>
        </p:txBody>
      </p:sp>
      <p:sp>
        <p:nvSpPr>
          <p:cNvPr id="6" name="Titre 1"/>
          <p:cNvSpPr>
            <a:spLocks noGrp="1"/>
          </p:cNvSpPr>
          <p:nvPr>
            <p:ph type="ctrTitle" hasCustomPrompt="1"/>
          </p:nvPr>
        </p:nvSpPr>
        <p:spPr>
          <a:xfrm>
            <a:off x="899592" y="1929745"/>
            <a:ext cx="7269163" cy="1470025"/>
          </a:xfrm>
        </p:spPr>
        <p:txBody>
          <a:bodyPr anchor="b" anchorCtr="0">
            <a:normAutofit/>
          </a:bodyPr>
          <a:lstStyle>
            <a:lvl1pPr>
              <a:defRPr sz="3600" b="1" cap="all" baseline="0">
                <a:solidFill>
                  <a:schemeClr val="bg1"/>
                </a:solidFill>
              </a:defRPr>
            </a:lvl1pPr>
          </a:lstStyle>
          <a:p>
            <a:r>
              <a:rPr lang="fr-FR" dirty="0" smtClean="0"/>
              <a:t>Titre de section</a:t>
            </a:r>
            <a:endParaRPr lang="fr-CA" dirty="0"/>
          </a:p>
        </p:txBody>
      </p:sp>
      <p:sp>
        <p:nvSpPr>
          <p:cNvPr id="7" name="Sous-titre 2"/>
          <p:cNvSpPr>
            <a:spLocks noGrp="1"/>
          </p:cNvSpPr>
          <p:nvPr>
            <p:ph type="subTitle" idx="1" hasCustomPrompt="1"/>
          </p:nvPr>
        </p:nvSpPr>
        <p:spPr>
          <a:xfrm>
            <a:off x="899592" y="3429000"/>
            <a:ext cx="7272983" cy="864096"/>
          </a:xfrm>
        </p:spPr>
        <p:txBody>
          <a:bodyPr/>
          <a:lstStyle>
            <a:lvl1pPr marL="0" indent="0" algn="l">
              <a:buNone/>
              <a:defRPr sz="2400" b="1">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Sous-titre</a:t>
            </a:r>
            <a:endParaRPr lang="fr-CA" dirty="0"/>
          </a:p>
        </p:txBody>
      </p:sp>
      <p:pic>
        <p:nvPicPr>
          <p:cNvPr id="8" name="Imag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5536" y="5733256"/>
            <a:ext cx="1984826" cy="777600"/>
          </a:xfrm>
          <a:prstGeom prst="rect">
            <a:avLst/>
          </a:prstGeom>
        </p:spPr>
      </p:pic>
      <p:pic>
        <p:nvPicPr>
          <p:cNvPr id="9" name="Imag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236296" y="5733256"/>
            <a:ext cx="1395000" cy="720000"/>
          </a:xfrm>
          <a:prstGeom prst="rect">
            <a:avLst/>
          </a:prstGeom>
        </p:spPr>
      </p:pic>
      <p:sp>
        <p:nvSpPr>
          <p:cNvPr id="11" name="Espace réservé du numéro de diapositive 2"/>
          <p:cNvSpPr txBox="1">
            <a:spLocks/>
          </p:cNvSpPr>
          <p:nvPr userDrawn="1"/>
        </p:nvSpPr>
        <p:spPr>
          <a:xfrm>
            <a:off x="8711952" y="5982304"/>
            <a:ext cx="432048" cy="365125"/>
          </a:xfrm>
          <a:prstGeom prst="rect">
            <a:avLst/>
          </a:prstGeom>
        </p:spPr>
        <p:txBody>
          <a:bodyPr/>
          <a:lstStyle>
            <a:defPPr>
              <a:defRPr lang="fr-FR"/>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0C7D92E-CB67-46E3-8E2F-26A00A2945D7}" type="slidenum">
              <a:rPr lang="fr-CA" smtClean="0">
                <a:solidFill>
                  <a:srgbClr val="2D2926"/>
                </a:solidFill>
              </a:rPr>
              <a:pPr/>
              <a:t>‹N°›</a:t>
            </a:fld>
            <a:endParaRPr lang="fr-CA" dirty="0">
              <a:solidFill>
                <a:srgbClr val="2D2926"/>
              </a:solidFill>
            </a:endParaRPr>
          </a:p>
        </p:txBody>
      </p:sp>
    </p:spTree>
    <p:extLst>
      <p:ext uri="{BB962C8B-B14F-4D97-AF65-F5344CB8AC3E}">
        <p14:creationId xmlns:p14="http://schemas.microsoft.com/office/powerpoint/2010/main" val="984637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 TITRE de section - MANDARINE">
    <p:spTree>
      <p:nvGrpSpPr>
        <p:cNvPr id="1" name=""/>
        <p:cNvGrpSpPr/>
        <p:nvPr/>
      </p:nvGrpSpPr>
      <p:grpSpPr>
        <a:xfrm>
          <a:off x="0" y="0"/>
          <a:ext cx="0" cy="0"/>
          <a:chOff x="0" y="0"/>
          <a:chExt cx="0" cy="0"/>
        </a:xfrm>
      </p:grpSpPr>
      <p:sp>
        <p:nvSpPr>
          <p:cNvPr id="4" name="Rectangle 3"/>
          <p:cNvSpPr/>
          <p:nvPr userDrawn="1"/>
        </p:nvSpPr>
        <p:spPr>
          <a:xfrm>
            <a:off x="-108520" y="0"/>
            <a:ext cx="9252519"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solidFill>
                <a:prstClr val="white"/>
              </a:solidFill>
            </a:endParaRPr>
          </a:p>
        </p:txBody>
      </p:sp>
      <p:sp>
        <p:nvSpPr>
          <p:cNvPr id="6" name="Titre 1"/>
          <p:cNvSpPr>
            <a:spLocks noGrp="1"/>
          </p:cNvSpPr>
          <p:nvPr>
            <p:ph type="ctrTitle" hasCustomPrompt="1"/>
          </p:nvPr>
        </p:nvSpPr>
        <p:spPr>
          <a:xfrm>
            <a:off x="899592" y="1929745"/>
            <a:ext cx="7269163" cy="1470025"/>
          </a:xfrm>
        </p:spPr>
        <p:txBody>
          <a:bodyPr anchor="b" anchorCtr="0">
            <a:normAutofit/>
          </a:bodyPr>
          <a:lstStyle>
            <a:lvl1pPr>
              <a:defRPr sz="3600" b="1" cap="all" baseline="0">
                <a:solidFill>
                  <a:schemeClr val="bg1"/>
                </a:solidFill>
              </a:defRPr>
            </a:lvl1pPr>
          </a:lstStyle>
          <a:p>
            <a:r>
              <a:rPr lang="fr-FR" dirty="0" smtClean="0"/>
              <a:t>Titre de section</a:t>
            </a:r>
            <a:endParaRPr lang="fr-CA" dirty="0"/>
          </a:p>
        </p:txBody>
      </p:sp>
      <p:sp>
        <p:nvSpPr>
          <p:cNvPr id="7" name="Sous-titre 2"/>
          <p:cNvSpPr>
            <a:spLocks noGrp="1"/>
          </p:cNvSpPr>
          <p:nvPr>
            <p:ph type="subTitle" idx="1" hasCustomPrompt="1"/>
          </p:nvPr>
        </p:nvSpPr>
        <p:spPr>
          <a:xfrm>
            <a:off x="899592" y="3429000"/>
            <a:ext cx="7272983" cy="864096"/>
          </a:xfrm>
        </p:spPr>
        <p:txBody>
          <a:bodyPr/>
          <a:lstStyle>
            <a:lvl1pPr marL="0" indent="0" algn="l">
              <a:buNone/>
              <a:defRPr sz="2400" b="1">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Sous-titre</a:t>
            </a:r>
            <a:endParaRPr lang="fr-CA" dirty="0"/>
          </a:p>
        </p:txBody>
      </p:sp>
      <p:pic>
        <p:nvPicPr>
          <p:cNvPr id="8" name="Imag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5536" y="5733256"/>
            <a:ext cx="1984826" cy="777600"/>
          </a:xfrm>
          <a:prstGeom prst="rect">
            <a:avLst/>
          </a:prstGeom>
        </p:spPr>
      </p:pic>
      <p:pic>
        <p:nvPicPr>
          <p:cNvPr id="9" name="Imag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236296" y="5733256"/>
            <a:ext cx="1395000" cy="720000"/>
          </a:xfrm>
          <a:prstGeom prst="rect">
            <a:avLst/>
          </a:prstGeom>
        </p:spPr>
      </p:pic>
      <p:sp>
        <p:nvSpPr>
          <p:cNvPr id="10" name="Espace réservé du numéro de diapositive 2"/>
          <p:cNvSpPr txBox="1">
            <a:spLocks/>
          </p:cNvSpPr>
          <p:nvPr userDrawn="1"/>
        </p:nvSpPr>
        <p:spPr>
          <a:xfrm>
            <a:off x="8711952" y="5982304"/>
            <a:ext cx="432048" cy="365125"/>
          </a:xfrm>
          <a:prstGeom prst="rect">
            <a:avLst/>
          </a:prstGeom>
        </p:spPr>
        <p:txBody>
          <a:bodyPr/>
          <a:lstStyle>
            <a:defPPr>
              <a:defRPr lang="fr-FR"/>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0C7D92E-CB67-46E3-8E2F-26A00A2945D7}" type="slidenum">
              <a:rPr lang="fr-CA" smtClean="0">
                <a:solidFill>
                  <a:srgbClr val="2D2926"/>
                </a:solidFill>
              </a:rPr>
              <a:pPr/>
              <a:t>‹N°›</a:t>
            </a:fld>
            <a:endParaRPr lang="fr-CA" dirty="0">
              <a:solidFill>
                <a:srgbClr val="2D2926"/>
              </a:solidFill>
            </a:endParaRPr>
          </a:p>
        </p:txBody>
      </p:sp>
    </p:spTree>
    <p:extLst>
      <p:ext uri="{BB962C8B-B14F-4D97-AF65-F5344CB8AC3E}">
        <p14:creationId xmlns:p14="http://schemas.microsoft.com/office/powerpoint/2010/main" val="30802372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 TITRE de section - GRIS HORIZON">
    <p:spTree>
      <p:nvGrpSpPr>
        <p:cNvPr id="1" name=""/>
        <p:cNvGrpSpPr/>
        <p:nvPr/>
      </p:nvGrpSpPr>
      <p:grpSpPr>
        <a:xfrm>
          <a:off x="0" y="0"/>
          <a:ext cx="0" cy="0"/>
          <a:chOff x="0" y="0"/>
          <a:chExt cx="0" cy="0"/>
        </a:xfrm>
      </p:grpSpPr>
      <p:sp>
        <p:nvSpPr>
          <p:cNvPr id="5" name="Rectangle 4"/>
          <p:cNvSpPr/>
          <p:nvPr userDrawn="1"/>
        </p:nvSpPr>
        <p:spPr>
          <a:xfrm>
            <a:off x="0" y="0"/>
            <a:ext cx="914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solidFill>
                <a:prstClr val="white"/>
              </a:solidFill>
            </a:endParaRPr>
          </a:p>
        </p:txBody>
      </p:sp>
      <p:sp>
        <p:nvSpPr>
          <p:cNvPr id="7" name="Titre 1"/>
          <p:cNvSpPr>
            <a:spLocks noGrp="1"/>
          </p:cNvSpPr>
          <p:nvPr>
            <p:ph type="ctrTitle" hasCustomPrompt="1"/>
          </p:nvPr>
        </p:nvSpPr>
        <p:spPr>
          <a:xfrm>
            <a:off x="899592" y="1929745"/>
            <a:ext cx="7269163" cy="1470025"/>
          </a:xfrm>
        </p:spPr>
        <p:txBody>
          <a:bodyPr anchor="b" anchorCtr="0">
            <a:normAutofit/>
          </a:bodyPr>
          <a:lstStyle>
            <a:lvl1pPr>
              <a:defRPr sz="3600" b="1" cap="all" baseline="0">
                <a:solidFill>
                  <a:schemeClr val="bg1"/>
                </a:solidFill>
              </a:defRPr>
            </a:lvl1pPr>
          </a:lstStyle>
          <a:p>
            <a:r>
              <a:rPr lang="fr-FR" dirty="0" smtClean="0"/>
              <a:t>Titre de section</a:t>
            </a:r>
            <a:endParaRPr lang="fr-CA" dirty="0"/>
          </a:p>
        </p:txBody>
      </p:sp>
      <p:sp>
        <p:nvSpPr>
          <p:cNvPr id="8" name="Sous-titre 2"/>
          <p:cNvSpPr>
            <a:spLocks noGrp="1"/>
          </p:cNvSpPr>
          <p:nvPr>
            <p:ph type="subTitle" idx="1" hasCustomPrompt="1"/>
          </p:nvPr>
        </p:nvSpPr>
        <p:spPr>
          <a:xfrm>
            <a:off x="899592" y="3429000"/>
            <a:ext cx="7272983" cy="864096"/>
          </a:xfrm>
        </p:spPr>
        <p:txBody>
          <a:bodyPr/>
          <a:lstStyle>
            <a:lvl1pPr marL="0" indent="0" algn="l">
              <a:buNone/>
              <a:defRPr sz="2400" b="1">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Sous-titre</a:t>
            </a:r>
            <a:endParaRPr lang="fr-CA" dirty="0"/>
          </a:p>
        </p:txBody>
      </p:sp>
      <p:pic>
        <p:nvPicPr>
          <p:cNvPr id="9" name="Imag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5536" y="5733256"/>
            <a:ext cx="1984826" cy="777600"/>
          </a:xfrm>
          <a:prstGeom prst="rect">
            <a:avLst/>
          </a:prstGeom>
        </p:spPr>
      </p:pic>
      <p:pic>
        <p:nvPicPr>
          <p:cNvPr id="10" name="Imag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236296" y="5733256"/>
            <a:ext cx="1395000" cy="720000"/>
          </a:xfrm>
          <a:prstGeom prst="rect">
            <a:avLst/>
          </a:prstGeom>
        </p:spPr>
      </p:pic>
      <p:sp>
        <p:nvSpPr>
          <p:cNvPr id="12" name="Espace réservé du numéro de diapositive 2"/>
          <p:cNvSpPr txBox="1">
            <a:spLocks/>
          </p:cNvSpPr>
          <p:nvPr userDrawn="1"/>
        </p:nvSpPr>
        <p:spPr>
          <a:xfrm>
            <a:off x="8711952" y="5982304"/>
            <a:ext cx="432048" cy="365125"/>
          </a:xfrm>
          <a:prstGeom prst="rect">
            <a:avLst/>
          </a:prstGeom>
        </p:spPr>
        <p:txBody>
          <a:bodyPr/>
          <a:lstStyle>
            <a:defPPr>
              <a:defRPr lang="fr-FR"/>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0C7D92E-CB67-46E3-8E2F-26A00A2945D7}" type="slidenum">
              <a:rPr lang="fr-CA" smtClean="0">
                <a:solidFill>
                  <a:srgbClr val="2D2926"/>
                </a:solidFill>
              </a:rPr>
              <a:pPr/>
              <a:t>‹N°›</a:t>
            </a:fld>
            <a:endParaRPr lang="fr-CA" dirty="0">
              <a:solidFill>
                <a:srgbClr val="2D2926"/>
              </a:solidFill>
            </a:endParaRPr>
          </a:p>
        </p:txBody>
      </p:sp>
    </p:spTree>
    <p:extLst>
      <p:ext uri="{BB962C8B-B14F-4D97-AF65-F5344CB8AC3E}">
        <p14:creationId xmlns:p14="http://schemas.microsoft.com/office/powerpoint/2010/main" val="38973749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 TITRE de section - BLEU BONDI">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solidFill>
                <a:prstClr val="white"/>
              </a:solidFill>
            </a:endParaRPr>
          </a:p>
        </p:txBody>
      </p:sp>
      <p:sp>
        <p:nvSpPr>
          <p:cNvPr id="6" name="Titre 1"/>
          <p:cNvSpPr>
            <a:spLocks noGrp="1"/>
          </p:cNvSpPr>
          <p:nvPr>
            <p:ph type="ctrTitle" hasCustomPrompt="1"/>
          </p:nvPr>
        </p:nvSpPr>
        <p:spPr>
          <a:xfrm>
            <a:off x="899592" y="1929745"/>
            <a:ext cx="7269163" cy="1470025"/>
          </a:xfrm>
        </p:spPr>
        <p:txBody>
          <a:bodyPr anchor="b" anchorCtr="0">
            <a:normAutofit/>
          </a:bodyPr>
          <a:lstStyle>
            <a:lvl1pPr>
              <a:defRPr sz="3600" b="1" cap="all" baseline="0">
                <a:solidFill>
                  <a:schemeClr val="bg1"/>
                </a:solidFill>
              </a:defRPr>
            </a:lvl1pPr>
          </a:lstStyle>
          <a:p>
            <a:r>
              <a:rPr lang="fr-FR" dirty="0" smtClean="0"/>
              <a:t>Titre de section</a:t>
            </a:r>
            <a:endParaRPr lang="fr-CA" dirty="0"/>
          </a:p>
        </p:txBody>
      </p:sp>
      <p:sp>
        <p:nvSpPr>
          <p:cNvPr id="7" name="Sous-titre 2"/>
          <p:cNvSpPr>
            <a:spLocks noGrp="1"/>
          </p:cNvSpPr>
          <p:nvPr>
            <p:ph type="subTitle" idx="1" hasCustomPrompt="1"/>
          </p:nvPr>
        </p:nvSpPr>
        <p:spPr>
          <a:xfrm>
            <a:off x="899592" y="3429000"/>
            <a:ext cx="7272983" cy="864096"/>
          </a:xfrm>
        </p:spPr>
        <p:txBody>
          <a:bodyPr/>
          <a:lstStyle>
            <a:lvl1pPr marL="0" indent="0" algn="l">
              <a:buNone/>
              <a:defRPr sz="2400" b="1">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Sous-titre</a:t>
            </a:r>
            <a:endParaRPr lang="fr-CA" dirty="0"/>
          </a:p>
        </p:txBody>
      </p:sp>
      <p:pic>
        <p:nvPicPr>
          <p:cNvPr id="8" name="Imag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5536" y="5733256"/>
            <a:ext cx="1984826" cy="777600"/>
          </a:xfrm>
          <a:prstGeom prst="rect">
            <a:avLst/>
          </a:prstGeom>
        </p:spPr>
      </p:pic>
      <p:pic>
        <p:nvPicPr>
          <p:cNvPr id="9" name="Imag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236296" y="5733256"/>
            <a:ext cx="1395000" cy="720000"/>
          </a:xfrm>
          <a:prstGeom prst="rect">
            <a:avLst/>
          </a:prstGeom>
        </p:spPr>
      </p:pic>
      <p:sp>
        <p:nvSpPr>
          <p:cNvPr id="11" name="Espace réservé du numéro de diapositive 2"/>
          <p:cNvSpPr txBox="1">
            <a:spLocks/>
          </p:cNvSpPr>
          <p:nvPr userDrawn="1"/>
        </p:nvSpPr>
        <p:spPr>
          <a:xfrm>
            <a:off x="8711952" y="5982304"/>
            <a:ext cx="432048" cy="365125"/>
          </a:xfrm>
          <a:prstGeom prst="rect">
            <a:avLst/>
          </a:prstGeom>
        </p:spPr>
        <p:txBody>
          <a:bodyPr/>
          <a:lstStyle>
            <a:defPPr>
              <a:defRPr lang="fr-FR"/>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0C7D92E-CB67-46E3-8E2F-26A00A2945D7}" type="slidenum">
              <a:rPr lang="fr-CA" smtClean="0">
                <a:solidFill>
                  <a:srgbClr val="2D2926"/>
                </a:solidFill>
              </a:rPr>
              <a:pPr/>
              <a:t>‹N°›</a:t>
            </a:fld>
            <a:endParaRPr lang="fr-CA" dirty="0">
              <a:solidFill>
                <a:srgbClr val="2D2926"/>
              </a:solidFill>
            </a:endParaRPr>
          </a:p>
        </p:txBody>
      </p:sp>
    </p:spTree>
    <p:extLst>
      <p:ext uri="{BB962C8B-B14F-4D97-AF65-F5344CB8AC3E}">
        <p14:creationId xmlns:p14="http://schemas.microsoft.com/office/powerpoint/2010/main" val="1865001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 TITRE de section - BLEU GIVRÉ">
    <p:spTree>
      <p:nvGrpSpPr>
        <p:cNvPr id="1" name=""/>
        <p:cNvGrpSpPr/>
        <p:nvPr/>
      </p:nvGrpSpPr>
      <p:grpSpPr>
        <a:xfrm>
          <a:off x="0" y="0"/>
          <a:ext cx="0" cy="0"/>
          <a:chOff x="0" y="0"/>
          <a:chExt cx="0" cy="0"/>
        </a:xfrm>
      </p:grpSpPr>
      <p:sp>
        <p:nvSpPr>
          <p:cNvPr id="4" name="Rectangle 3"/>
          <p:cNvSpPr/>
          <p:nvPr userDrawn="1"/>
        </p:nvSpPr>
        <p:spPr>
          <a:xfrm>
            <a:off x="0" y="-99392"/>
            <a:ext cx="9144000" cy="695739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solidFill>
                <a:prstClr val="white"/>
              </a:solidFill>
            </a:endParaRPr>
          </a:p>
        </p:txBody>
      </p:sp>
      <p:sp>
        <p:nvSpPr>
          <p:cNvPr id="6" name="Titre 1"/>
          <p:cNvSpPr>
            <a:spLocks noGrp="1"/>
          </p:cNvSpPr>
          <p:nvPr>
            <p:ph type="ctrTitle" hasCustomPrompt="1"/>
          </p:nvPr>
        </p:nvSpPr>
        <p:spPr>
          <a:xfrm>
            <a:off x="899592" y="1929745"/>
            <a:ext cx="7269163" cy="1470025"/>
          </a:xfrm>
        </p:spPr>
        <p:txBody>
          <a:bodyPr anchor="b" anchorCtr="0">
            <a:normAutofit/>
          </a:bodyPr>
          <a:lstStyle>
            <a:lvl1pPr>
              <a:defRPr sz="3600" b="1" cap="all" baseline="0">
                <a:solidFill>
                  <a:schemeClr val="bg1"/>
                </a:solidFill>
              </a:defRPr>
            </a:lvl1pPr>
          </a:lstStyle>
          <a:p>
            <a:r>
              <a:rPr lang="fr-FR" dirty="0" smtClean="0"/>
              <a:t>Titre de section</a:t>
            </a:r>
            <a:endParaRPr lang="fr-CA" dirty="0"/>
          </a:p>
        </p:txBody>
      </p:sp>
      <p:sp>
        <p:nvSpPr>
          <p:cNvPr id="7" name="Sous-titre 2"/>
          <p:cNvSpPr>
            <a:spLocks noGrp="1"/>
          </p:cNvSpPr>
          <p:nvPr>
            <p:ph type="subTitle" idx="1" hasCustomPrompt="1"/>
          </p:nvPr>
        </p:nvSpPr>
        <p:spPr>
          <a:xfrm>
            <a:off x="899592" y="3429000"/>
            <a:ext cx="7272983" cy="864096"/>
          </a:xfrm>
        </p:spPr>
        <p:txBody>
          <a:bodyPr/>
          <a:lstStyle>
            <a:lvl1pPr marL="0" indent="0" algn="l">
              <a:buNone/>
              <a:defRPr sz="2400" b="1">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Sous-titre</a:t>
            </a:r>
            <a:endParaRPr lang="fr-CA" dirty="0"/>
          </a:p>
        </p:txBody>
      </p:sp>
      <p:pic>
        <p:nvPicPr>
          <p:cNvPr id="8" name="Imag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5536" y="5733256"/>
            <a:ext cx="1984826" cy="777600"/>
          </a:xfrm>
          <a:prstGeom prst="rect">
            <a:avLst/>
          </a:prstGeom>
        </p:spPr>
      </p:pic>
      <p:pic>
        <p:nvPicPr>
          <p:cNvPr id="9" name="Imag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236296" y="5733256"/>
            <a:ext cx="1395000" cy="720000"/>
          </a:xfrm>
          <a:prstGeom prst="rect">
            <a:avLst/>
          </a:prstGeom>
        </p:spPr>
      </p:pic>
      <p:sp>
        <p:nvSpPr>
          <p:cNvPr id="11" name="Espace réservé du numéro de diapositive 2"/>
          <p:cNvSpPr txBox="1">
            <a:spLocks/>
          </p:cNvSpPr>
          <p:nvPr userDrawn="1"/>
        </p:nvSpPr>
        <p:spPr>
          <a:xfrm>
            <a:off x="8711952" y="5982304"/>
            <a:ext cx="432048" cy="365125"/>
          </a:xfrm>
          <a:prstGeom prst="rect">
            <a:avLst/>
          </a:prstGeom>
        </p:spPr>
        <p:txBody>
          <a:bodyPr/>
          <a:lstStyle>
            <a:defPPr>
              <a:defRPr lang="fr-FR"/>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0C7D92E-CB67-46E3-8E2F-26A00A2945D7}" type="slidenum">
              <a:rPr lang="fr-CA" smtClean="0">
                <a:solidFill>
                  <a:srgbClr val="2D2926"/>
                </a:solidFill>
              </a:rPr>
              <a:pPr/>
              <a:t>‹N°›</a:t>
            </a:fld>
            <a:endParaRPr lang="fr-CA" dirty="0">
              <a:solidFill>
                <a:srgbClr val="2D2926"/>
              </a:solidFill>
            </a:endParaRPr>
          </a:p>
        </p:txBody>
      </p:sp>
    </p:spTree>
    <p:extLst>
      <p:ext uri="{BB962C8B-B14F-4D97-AF65-F5344CB8AC3E}">
        <p14:creationId xmlns:p14="http://schemas.microsoft.com/office/powerpoint/2010/main" val="18694661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 TITRE de section - VERT POMM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solidFill>
                <a:prstClr val="white"/>
              </a:solidFill>
            </a:endParaRPr>
          </a:p>
        </p:txBody>
      </p:sp>
      <p:sp>
        <p:nvSpPr>
          <p:cNvPr id="6" name="Titre 1"/>
          <p:cNvSpPr>
            <a:spLocks noGrp="1"/>
          </p:cNvSpPr>
          <p:nvPr>
            <p:ph type="ctrTitle" hasCustomPrompt="1"/>
          </p:nvPr>
        </p:nvSpPr>
        <p:spPr>
          <a:xfrm>
            <a:off x="899592" y="1929745"/>
            <a:ext cx="7269163" cy="1470025"/>
          </a:xfrm>
        </p:spPr>
        <p:txBody>
          <a:bodyPr anchor="b" anchorCtr="0">
            <a:normAutofit/>
          </a:bodyPr>
          <a:lstStyle>
            <a:lvl1pPr>
              <a:defRPr sz="3600" b="1" cap="all" baseline="0">
                <a:solidFill>
                  <a:schemeClr val="bg1"/>
                </a:solidFill>
              </a:defRPr>
            </a:lvl1pPr>
          </a:lstStyle>
          <a:p>
            <a:r>
              <a:rPr lang="fr-FR" dirty="0" smtClean="0"/>
              <a:t>Titre de section</a:t>
            </a:r>
            <a:endParaRPr lang="fr-CA" dirty="0"/>
          </a:p>
        </p:txBody>
      </p:sp>
      <p:sp>
        <p:nvSpPr>
          <p:cNvPr id="7" name="Sous-titre 2"/>
          <p:cNvSpPr>
            <a:spLocks noGrp="1"/>
          </p:cNvSpPr>
          <p:nvPr>
            <p:ph type="subTitle" idx="1" hasCustomPrompt="1"/>
          </p:nvPr>
        </p:nvSpPr>
        <p:spPr>
          <a:xfrm>
            <a:off x="899592" y="3429000"/>
            <a:ext cx="7272983" cy="864096"/>
          </a:xfrm>
        </p:spPr>
        <p:txBody>
          <a:bodyPr/>
          <a:lstStyle>
            <a:lvl1pPr marL="0" indent="0" algn="l">
              <a:buNone/>
              <a:defRPr sz="2400" b="1">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Sous-titre</a:t>
            </a:r>
            <a:endParaRPr lang="fr-CA" dirty="0"/>
          </a:p>
        </p:txBody>
      </p:sp>
      <p:pic>
        <p:nvPicPr>
          <p:cNvPr id="8" name="Imag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5536" y="5733256"/>
            <a:ext cx="1984826" cy="777600"/>
          </a:xfrm>
          <a:prstGeom prst="rect">
            <a:avLst/>
          </a:prstGeom>
        </p:spPr>
      </p:pic>
      <p:pic>
        <p:nvPicPr>
          <p:cNvPr id="9" name="Imag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236296" y="5733256"/>
            <a:ext cx="1395000" cy="720000"/>
          </a:xfrm>
          <a:prstGeom prst="rect">
            <a:avLst/>
          </a:prstGeom>
        </p:spPr>
      </p:pic>
      <p:sp>
        <p:nvSpPr>
          <p:cNvPr id="11" name="Espace réservé du numéro de diapositive 2"/>
          <p:cNvSpPr txBox="1">
            <a:spLocks/>
          </p:cNvSpPr>
          <p:nvPr userDrawn="1"/>
        </p:nvSpPr>
        <p:spPr>
          <a:xfrm>
            <a:off x="8711952" y="5982304"/>
            <a:ext cx="432048" cy="365125"/>
          </a:xfrm>
          <a:prstGeom prst="rect">
            <a:avLst/>
          </a:prstGeom>
        </p:spPr>
        <p:txBody>
          <a:bodyPr/>
          <a:lstStyle>
            <a:defPPr>
              <a:defRPr lang="fr-FR"/>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0C7D92E-CB67-46E3-8E2F-26A00A2945D7}" type="slidenum">
              <a:rPr lang="fr-CA" smtClean="0">
                <a:solidFill>
                  <a:srgbClr val="2D2926"/>
                </a:solidFill>
              </a:rPr>
              <a:pPr/>
              <a:t>‹N°›</a:t>
            </a:fld>
            <a:endParaRPr lang="fr-CA" dirty="0">
              <a:solidFill>
                <a:srgbClr val="2D2926"/>
              </a:solidFill>
            </a:endParaRPr>
          </a:p>
        </p:txBody>
      </p:sp>
    </p:spTree>
    <p:extLst>
      <p:ext uri="{BB962C8B-B14F-4D97-AF65-F5344CB8AC3E}">
        <p14:creationId xmlns:p14="http://schemas.microsoft.com/office/powerpoint/2010/main" val="463340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 TITRE de section - CAROTTE">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6" name="Titre 1"/>
          <p:cNvSpPr>
            <a:spLocks noGrp="1"/>
          </p:cNvSpPr>
          <p:nvPr>
            <p:ph type="ctrTitle" hasCustomPrompt="1"/>
          </p:nvPr>
        </p:nvSpPr>
        <p:spPr>
          <a:xfrm>
            <a:off x="899592" y="1929745"/>
            <a:ext cx="7269163" cy="1470025"/>
          </a:xfrm>
        </p:spPr>
        <p:txBody>
          <a:bodyPr anchor="b" anchorCtr="0">
            <a:normAutofit/>
          </a:bodyPr>
          <a:lstStyle>
            <a:lvl1pPr>
              <a:defRPr sz="3600" b="1" cap="all" baseline="0">
                <a:solidFill>
                  <a:schemeClr val="bg1"/>
                </a:solidFill>
              </a:defRPr>
            </a:lvl1pPr>
          </a:lstStyle>
          <a:p>
            <a:r>
              <a:rPr lang="fr-FR" dirty="0" smtClean="0"/>
              <a:t>Titre de section</a:t>
            </a:r>
            <a:endParaRPr lang="fr-CA" dirty="0"/>
          </a:p>
        </p:txBody>
      </p:sp>
      <p:sp>
        <p:nvSpPr>
          <p:cNvPr id="7" name="Sous-titre 2"/>
          <p:cNvSpPr>
            <a:spLocks noGrp="1"/>
          </p:cNvSpPr>
          <p:nvPr>
            <p:ph type="subTitle" idx="1" hasCustomPrompt="1"/>
          </p:nvPr>
        </p:nvSpPr>
        <p:spPr>
          <a:xfrm>
            <a:off x="899592" y="3429000"/>
            <a:ext cx="7272983" cy="864096"/>
          </a:xfrm>
        </p:spPr>
        <p:txBody>
          <a:bodyPr/>
          <a:lstStyle>
            <a:lvl1pPr marL="0" indent="0" algn="l">
              <a:buNone/>
              <a:defRPr sz="2400" b="1">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Sous-titre</a:t>
            </a:r>
            <a:endParaRPr lang="fr-CA" dirty="0"/>
          </a:p>
        </p:txBody>
      </p:sp>
      <p:pic>
        <p:nvPicPr>
          <p:cNvPr id="8" name="Imag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5536" y="5733256"/>
            <a:ext cx="1984826" cy="777600"/>
          </a:xfrm>
          <a:prstGeom prst="rect">
            <a:avLst/>
          </a:prstGeom>
        </p:spPr>
      </p:pic>
      <p:pic>
        <p:nvPicPr>
          <p:cNvPr id="9" name="Imag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36296" y="5733256"/>
            <a:ext cx="1395000" cy="720000"/>
          </a:xfrm>
          <a:prstGeom prst="rect">
            <a:avLst/>
          </a:prstGeom>
        </p:spPr>
      </p:pic>
      <p:sp>
        <p:nvSpPr>
          <p:cNvPr id="11" name="Espace réservé du numéro de diapositive 2"/>
          <p:cNvSpPr txBox="1">
            <a:spLocks/>
          </p:cNvSpPr>
          <p:nvPr/>
        </p:nvSpPr>
        <p:spPr>
          <a:xfrm>
            <a:off x="8711952" y="5982304"/>
            <a:ext cx="432048" cy="365125"/>
          </a:xfrm>
          <a:prstGeom prst="rect">
            <a:avLst/>
          </a:prstGeom>
        </p:spPr>
        <p:txBody>
          <a:bodyPr/>
          <a:lstStyle>
            <a:defPPr>
              <a:defRPr lang="fr-FR"/>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0C7D92E-CB67-46E3-8E2F-26A00A2945D7}" type="slidenum">
              <a:rPr lang="fr-CA" smtClean="0"/>
              <a:pPr/>
              <a:t>‹N°›</a:t>
            </a:fld>
            <a:endParaRPr lang="fr-CA" dirty="0"/>
          </a:p>
        </p:txBody>
      </p:sp>
      <p:sp>
        <p:nvSpPr>
          <p:cNvPr id="10" name="Rectangle 9"/>
          <p:cNvSpPr/>
          <p:nvPr userDrawn="1"/>
        </p:nvSpPr>
        <p:spPr>
          <a:xfrm>
            <a:off x="0" y="0"/>
            <a:ext cx="9144000" cy="695739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pic>
        <p:nvPicPr>
          <p:cNvPr id="12" name="Imag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5536" y="5963768"/>
            <a:ext cx="1984826" cy="777600"/>
          </a:xfrm>
          <a:prstGeom prst="rect">
            <a:avLst/>
          </a:prstGeom>
        </p:spPr>
      </p:pic>
      <p:pic>
        <p:nvPicPr>
          <p:cNvPr id="13" name="Imag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236296" y="5963768"/>
            <a:ext cx="1492650" cy="770400"/>
          </a:xfrm>
          <a:prstGeom prst="rect">
            <a:avLst/>
          </a:prstGeom>
        </p:spPr>
      </p:pic>
    </p:spTree>
    <p:extLst>
      <p:ext uri="{BB962C8B-B14F-4D97-AF65-F5344CB8AC3E}">
        <p14:creationId xmlns:p14="http://schemas.microsoft.com/office/powerpoint/2010/main" val="15523038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Diapo de 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601861" y="274638"/>
            <a:ext cx="8002587" cy="706437"/>
          </a:xfrm>
        </p:spPr>
        <p:txBody>
          <a:bodyPr/>
          <a:lstStyle>
            <a:lvl1pPr>
              <a:defRPr/>
            </a:lvl1pPr>
          </a:lstStyle>
          <a:p>
            <a:r>
              <a:rPr lang="fr-FR" dirty="0" smtClean="0"/>
              <a:t>Titre – diapositive de texte</a:t>
            </a:r>
            <a:endParaRPr lang="fr-CA" dirty="0"/>
          </a:p>
        </p:txBody>
      </p:sp>
      <p:sp>
        <p:nvSpPr>
          <p:cNvPr id="3" name="Espace réservé du contenu 2"/>
          <p:cNvSpPr>
            <a:spLocks noGrp="1"/>
          </p:cNvSpPr>
          <p:nvPr>
            <p:ph idx="1"/>
          </p:nvPr>
        </p:nvSpPr>
        <p:spPr>
          <a:xfrm>
            <a:off x="601861" y="1125537"/>
            <a:ext cx="8002587" cy="4811047"/>
          </a:xfrm>
        </p:spPr>
        <p:txBody>
          <a:bodyPr/>
          <a:lstStyle>
            <a:lvl1pPr>
              <a:buClr>
                <a:schemeClr val="accent4"/>
              </a:buClr>
              <a:defRPr/>
            </a:lvl1pPr>
            <a:lvl2pPr>
              <a:buClr>
                <a:schemeClr val="accent3"/>
              </a:buClr>
              <a:defRPr/>
            </a:lvl2pPr>
            <a:lvl3pPr>
              <a:buClr>
                <a:schemeClr val="accent4"/>
              </a:buClr>
              <a:defRPr/>
            </a:lvl3pPr>
            <a:lvl4pPr>
              <a:buClr>
                <a:schemeClr val="accent3"/>
              </a:buClr>
              <a:defRPr/>
            </a:lvl4pPr>
            <a:lvl5pPr>
              <a:buClr>
                <a:schemeClr val="accent4"/>
              </a:buClr>
              <a:defRPr sz="1600" baseline="0"/>
            </a:lvl5pPr>
            <a:lvl6pPr>
              <a:buClr>
                <a:schemeClr val="accent3"/>
              </a:buClr>
              <a:buSzPct val="50000"/>
              <a:defRPr sz="1400"/>
            </a:lvl6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dirty="0"/>
          </a:p>
        </p:txBody>
      </p:sp>
      <p:pic>
        <p:nvPicPr>
          <p:cNvPr id="7" name="Imag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3568" y="5949280"/>
            <a:ext cx="1980000" cy="775708"/>
          </a:xfrm>
          <a:prstGeom prst="rect">
            <a:avLst/>
          </a:prstGeom>
        </p:spPr>
      </p:pic>
      <p:sp>
        <p:nvSpPr>
          <p:cNvPr id="9" name="Rectangle 8"/>
          <p:cNvSpPr/>
          <p:nvPr userDrawn="1"/>
        </p:nvSpPr>
        <p:spPr>
          <a:xfrm>
            <a:off x="269776" y="5936585"/>
            <a:ext cx="8604448" cy="4571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solidFill>
                <a:prstClr val="white"/>
              </a:solidFill>
            </a:endParaRPr>
          </a:p>
        </p:txBody>
      </p:sp>
      <p:pic>
        <p:nvPicPr>
          <p:cNvPr id="10" name="Imag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308304" y="6056283"/>
            <a:ext cx="1403648" cy="721489"/>
          </a:xfrm>
          <a:prstGeom prst="rect">
            <a:avLst/>
          </a:prstGeom>
        </p:spPr>
      </p:pic>
      <p:sp>
        <p:nvSpPr>
          <p:cNvPr id="12" name="Espace réservé du numéro de diapositive 2"/>
          <p:cNvSpPr txBox="1">
            <a:spLocks/>
          </p:cNvSpPr>
          <p:nvPr userDrawn="1"/>
        </p:nvSpPr>
        <p:spPr>
          <a:xfrm>
            <a:off x="8711952" y="5982304"/>
            <a:ext cx="432048" cy="365125"/>
          </a:xfrm>
          <a:prstGeom prst="rect">
            <a:avLst/>
          </a:prstGeom>
        </p:spPr>
        <p:txBody>
          <a:bodyPr/>
          <a:lstStyle>
            <a:defPPr>
              <a:defRPr lang="fr-FR"/>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0C7D92E-CB67-46E3-8E2F-26A00A2945D7}" type="slidenum">
              <a:rPr lang="fr-CA" smtClean="0">
                <a:solidFill>
                  <a:srgbClr val="2D2926"/>
                </a:solidFill>
              </a:rPr>
              <a:pPr/>
              <a:t>‹N°›</a:t>
            </a:fld>
            <a:endParaRPr lang="fr-CA" dirty="0">
              <a:solidFill>
                <a:srgbClr val="2D2926"/>
              </a:solidFill>
            </a:endParaRPr>
          </a:p>
        </p:txBody>
      </p:sp>
    </p:spTree>
    <p:extLst>
      <p:ext uri="{BB962C8B-B14F-4D97-AF65-F5344CB8AC3E}">
        <p14:creationId xmlns:p14="http://schemas.microsoft.com/office/powerpoint/2010/main" val="836555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Diapo de contenu 2 colonnes">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611560" y="274638"/>
            <a:ext cx="8262664" cy="706437"/>
          </a:xfrm>
        </p:spPr>
        <p:txBody>
          <a:bodyPr/>
          <a:lstStyle>
            <a:lvl1pPr>
              <a:defRPr baseline="0"/>
            </a:lvl1pPr>
          </a:lstStyle>
          <a:p>
            <a:r>
              <a:rPr lang="fr-FR" dirty="0" smtClean="0"/>
              <a:t>Titre – diapositive 2 colonnes</a:t>
            </a:r>
            <a:endParaRPr lang="fr-CA" dirty="0"/>
          </a:p>
        </p:txBody>
      </p:sp>
      <p:sp>
        <p:nvSpPr>
          <p:cNvPr id="3" name="Espace réservé du contenu 2"/>
          <p:cNvSpPr>
            <a:spLocks noGrp="1"/>
          </p:cNvSpPr>
          <p:nvPr>
            <p:ph sz="half" idx="1"/>
          </p:nvPr>
        </p:nvSpPr>
        <p:spPr>
          <a:xfrm>
            <a:off x="611560" y="1125539"/>
            <a:ext cx="4038600" cy="4811046"/>
          </a:xfrm>
        </p:spPr>
        <p:txBody>
          <a:bodyPr/>
          <a:lstStyle>
            <a:lvl1pPr>
              <a:defRPr sz="2400"/>
            </a:lvl1pPr>
            <a:lvl2pPr>
              <a:defRPr sz="2000"/>
            </a:lvl2pPr>
            <a:lvl3pPr>
              <a:defRPr sz="1800"/>
            </a:lvl3pPr>
            <a:lvl4pPr>
              <a:defRPr sz="1600"/>
            </a:lvl4pPr>
            <a:lvl5pPr>
              <a:buClr>
                <a:schemeClr val="accent4"/>
              </a:buClr>
              <a:defRPr sz="1400" baseline="0"/>
            </a:lvl5pPr>
            <a:lvl6pPr>
              <a:buClr>
                <a:schemeClr val="accent4"/>
              </a:buClr>
              <a:buSzPct val="50000"/>
              <a:defRPr sz="12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dirty="0"/>
          </a:p>
        </p:txBody>
      </p:sp>
      <p:sp>
        <p:nvSpPr>
          <p:cNvPr id="4" name="Espace réservé du contenu 3"/>
          <p:cNvSpPr>
            <a:spLocks noGrp="1"/>
          </p:cNvSpPr>
          <p:nvPr>
            <p:ph sz="half" idx="2"/>
          </p:nvPr>
        </p:nvSpPr>
        <p:spPr>
          <a:xfrm>
            <a:off x="4802560" y="1125539"/>
            <a:ext cx="4038600" cy="4811046"/>
          </a:xfrm>
        </p:spPr>
        <p:txBody>
          <a:bodyPr/>
          <a:lstStyle>
            <a:lvl1pPr>
              <a:defRPr sz="2400"/>
            </a:lvl1pPr>
            <a:lvl2pPr>
              <a:defRPr sz="2000"/>
            </a:lvl2pPr>
            <a:lvl3pPr>
              <a:defRPr sz="1800"/>
            </a:lvl3pPr>
            <a:lvl4pPr>
              <a:defRPr sz="1600"/>
            </a:lvl4pPr>
            <a:lvl5pPr marL="2114550" marR="0" indent="-285750" algn="l" defTabSz="914400" rtl="0" eaLnBrk="1" fontAlgn="auto" latinLnBrk="0" hangingPunct="1">
              <a:lnSpc>
                <a:spcPct val="100000"/>
              </a:lnSpc>
              <a:spcBef>
                <a:spcPct val="20000"/>
              </a:spcBef>
              <a:spcAft>
                <a:spcPts val="0"/>
              </a:spcAft>
              <a:buClr>
                <a:schemeClr val="accent4"/>
              </a:buClr>
              <a:buSzPct val="50000"/>
              <a:buFont typeface="Arial" panose="020B0604020202020204" pitchFamily="34" charset="0"/>
              <a:buChar char="•"/>
              <a:tabLst/>
              <a:defRPr sz="1400"/>
            </a:lvl5pPr>
            <a:lvl6pPr>
              <a:buClr>
                <a:schemeClr val="accent3"/>
              </a:buClr>
              <a:buSzPct val="50000"/>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dirty="0"/>
          </a:p>
        </p:txBody>
      </p:sp>
      <p:pic>
        <p:nvPicPr>
          <p:cNvPr id="9" name="Imag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3568" y="5949280"/>
            <a:ext cx="1980000" cy="775708"/>
          </a:xfrm>
          <a:prstGeom prst="rect">
            <a:avLst/>
          </a:prstGeom>
        </p:spPr>
      </p:pic>
      <p:sp>
        <p:nvSpPr>
          <p:cNvPr id="10" name="Rectangle 9"/>
          <p:cNvSpPr/>
          <p:nvPr userDrawn="1"/>
        </p:nvSpPr>
        <p:spPr>
          <a:xfrm>
            <a:off x="269776" y="5936585"/>
            <a:ext cx="8604448" cy="4571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solidFill>
                <a:prstClr val="white"/>
              </a:solidFill>
            </a:endParaRPr>
          </a:p>
        </p:txBody>
      </p:sp>
      <p:pic>
        <p:nvPicPr>
          <p:cNvPr id="11" name="Imag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308304" y="6056283"/>
            <a:ext cx="1403648" cy="721489"/>
          </a:xfrm>
          <a:prstGeom prst="rect">
            <a:avLst/>
          </a:prstGeom>
        </p:spPr>
      </p:pic>
      <p:sp>
        <p:nvSpPr>
          <p:cNvPr id="12" name="Espace réservé du numéro de diapositive 2"/>
          <p:cNvSpPr txBox="1">
            <a:spLocks/>
          </p:cNvSpPr>
          <p:nvPr userDrawn="1"/>
        </p:nvSpPr>
        <p:spPr>
          <a:xfrm>
            <a:off x="8711952" y="5982304"/>
            <a:ext cx="432048" cy="365125"/>
          </a:xfrm>
          <a:prstGeom prst="rect">
            <a:avLst/>
          </a:prstGeom>
        </p:spPr>
        <p:txBody>
          <a:bodyPr/>
          <a:lstStyle>
            <a:defPPr>
              <a:defRPr lang="fr-FR"/>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0C7D92E-CB67-46E3-8E2F-26A00A2945D7}" type="slidenum">
              <a:rPr lang="fr-CA" smtClean="0">
                <a:solidFill>
                  <a:srgbClr val="2D2926"/>
                </a:solidFill>
              </a:rPr>
              <a:pPr/>
              <a:t>‹N°›</a:t>
            </a:fld>
            <a:endParaRPr lang="fr-CA" dirty="0">
              <a:solidFill>
                <a:srgbClr val="2D2926"/>
              </a:solidFill>
            </a:endParaRPr>
          </a:p>
        </p:txBody>
      </p:sp>
    </p:spTree>
    <p:extLst>
      <p:ext uri="{BB962C8B-B14F-4D97-AF65-F5344CB8AC3E}">
        <p14:creationId xmlns:p14="http://schemas.microsoft.com/office/powerpoint/2010/main" val="2310931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577680"/>
            <a:ext cx="5486400" cy="566738"/>
          </a:xfrm>
        </p:spPr>
        <p:txBody>
          <a:bodyPr anchor="b"/>
          <a:lstStyle>
            <a:lvl1pPr algn="l">
              <a:defRPr sz="2000" b="1"/>
            </a:lvl1pPr>
          </a:lstStyle>
          <a:p>
            <a:r>
              <a:rPr lang="fr-FR" smtClean="0"/>
              <a:t>Modifiez le style du titre</a:t>
            </a:r>
            <a:endParaRPr lang="fr-CA"/>
          </a:p>
        </p:txBody>
      </p:sp>
      <p:sp>
        <p:nvSpPr>
          <p:cNvPr id="3" name="Espace réservé pour une image  2"/>
          <p:cNvSpPr>
            <a:spLocks noGrp="1"/>
          </p:cNvSpPr>
          <p:nvPr>
            <p:ph type="pic" idx="1"/>
          </p:nvPr>
        </p:nvSpPr>
        <p:spPr>
          <a:xfrm>
            <a:off x="1792288" y="38985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fr-CA"/>
          </a:p>
        </p:txBody>
      </p:sp>
      <p:sp>
        <p:nvSpPr>
          <p:cNvPr id="4" name="Espace réservé du texte 3"/>
          <p:cNvSpPr>
            <a:spLocks noGrp="1"/>
          </p:cNvSpPr>
          <p:nvPr>
            <p:ph type="body" sz="half" idx="2"/>
          </p:nvPr>
        </p:nvSpPr>
        <p:spPr>
          <a:xfrm>
            <a:off x="1792288" y="514441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pic>
        <p:nvPicPr>
          <p:cNvPr id="9" name="Imag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3568" y="5949280"/>
            <a:ext cx="1980000" cy="775708"/>
          </a:xfrm>
          <a:prstGeom prst="rect">
            <a:avLst/>
          </a:prstGeom>
        </p:spPr>
      </p:pic>
      <p:sp>
        <p:nvSpPr>
          <p:cNvPr id="10" name="Rectangle 9"/>
          <p:cNvSpPr/>
          <p:nvPr userDrawn="1"/>
        </p:nvSpPr>
        <p:spPr>
          <a:xfrm>
            <a:off x="269776" y="5936585"/>
            <a:ext cx="8604448" cy="4571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solidFill>
                <a:prstClr val="white"/>
              </a:solidFill>
            </a:endParaRPr>
          </a:p>
        </p:txBody>
      </p:sp>
      <p:pic>
        <p:nvPicPr>
          <p:cNvPr id="11" name="Imag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308304" y="6056283"/>
            <a:ext cx="1403648" cy="721489"/>
          </a:xfrm>
          <a:prstGeom prst="rect">
            <a:avLst/>
          </a:prstGeom>
        </p:spPr>
      </p:pic>
      <p:sp>
        <p:nvSpPr>
          <p:cNvPr id="12" name="Espace réservé du numéro de diapositive 2"/>
          <p:cNvSpPr txBox="1">
            <a:spLocks/>
          </p:cNvSpPr>
          <p:nvPr userDrawn="1"/>
        </p:nvSpPr>
        <p:spPr>
          <a:xfrm>
            <a:off x="8711952" y="5982304"/>
            <a:ext cx="432048" cy="365125"/>
          </a:xfrm>
          <a:prstGeom prst="rect">
            <a:avLst/>
          </a:prstGeom>
        </p:spPr>
        <p:txBody>
          <a:bodyPr/>
          <a:lstStyle>
            <a:defPPr>
              <a:defRPr lang="fr-FR"/>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0C7D92E-CB67-46E3-8E2F-26A00A2945D7}" type="slidenum">
              <a:rPr lang="fr-CA" smtClean="0">
                <a:solidFill>
                  <a:srgbClr val="2D2926"/>
                </a:solidFill>
              </a:rPr>
              <a:pPr/>
              <a:t>‹N°›</a:t>
            </a:fld>
            <a:endParaRPr lang="fr-CA" dirty="0">
              <a:solidFill>
                <a:srgbClr val="2D2926"/>
              </a:solidFill>
            </a:endParaRPr>
          </a:p>
        </p:txBody>
      </p:sp>
    </p:spTree>
    <p:extLst>
      <p:ext uri="{BB962C8B-B14F-4D97-AF65-F5344CB8AC3E}">
        <p14:creationId xmlns:p14="http://schemas.microsoft.com/office/powerpoint/2010/main" val="41744334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Diapo - Vide">
    <p:spTree>
      <p:nvGrpSpPr>
        <p:cNvPr id="1" name=""/>
        <p:cNvGrpSpPr/>
        <p:nvPr/>
      </p:nvGrpSpPr>
      <p:grpSpPr>
        <a:xfrm>
          <a:off x="0" y="0"/>
          <a:ext cx="0" cy="0"/>
          <a:chOff x="0" y="0"/>
          <a:chExt cx="0" cy="0"/>
        </a:xfrm>
      </p:grpSpPr>
      <p:pic>
        <p:nvPicPr>
          <p:cNvPr id="6" name="Imag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3568" y="5949280"/>
            <a:ext cx="1980000" cy="775708"/>
          </a:xfrm>
          <a:prstGeom prst="rect">
            <a:avLst/>
          </a:prstGeom>
        </p:spPr>
      </p:pic>
      <p:sp>
        <p:nvSpPr>
          <p:cNvPr id="7" name="Rectangle 6"/>
          <p:cNvSpPr/>
          <p:nvPr userDrawn="1"/>
        </p:nvSpPr>
        <p:spPr>
          <a:xfrm>
            <a:off x="269776" y="5936585"/>
            <a:ext cx="8604448" cy="4571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solidFill>
                <a:prstClr val="white"/>
              </a:solidFill>
            </a:endParaRPr>
          </a:p>
        </p:txBody>
      </p:sp>
      <p:pic>
        <p:nvPicPr>
          <p:cNvPr id="8" name="Imag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308304" y="6056283"/>
            <a:ext cx="1403648" cy="721489"/>
          </a:xfrm>
          <a:prstGeom prst="rect">
            <a:avLst/>
          </a:prstGeom>
        </p:spPr>
      </p:pic>
      <p:sp>
        <p:nvSpPr>
          <p:cNvPr id="9" name="Espace réservé du numéro de diapositive 2"/>
          <p:cNvSpPr txBox="1">
            <a:spLocks/>
          </p:cNvSpPr>
          <p:nvPr userDrawn="1"/>
        </p:nvSpPr>
        <p:spPr>
          <a:xfrm>
            <a:off x="8711952" y="5982304"/>
            <a:ext cx="432048" cy="365125"/>
          </a:xfrm>
          <a:prstGeom prst="rect">
            <a:avLst/>
          </a:prstGeom>
        </p:spPr>
        <p:txBody>
          <a:bodyPr/>
          <a:lstStyle>
            <a:defPPr>
              <a:defRPr lang="fr-FR"/>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0C7D92E-CB67-46E3-8E2F-26A00A2945D7}" type="slidenum">
              <a:rPr lang="fr-CA" smtClean="0">
                <a:solidFill>
                  <a:srgbClr val="2D2926"/>
                </a:solidFill>
              </a:rPr>
              <a:pPr/>
              <a:t>‹N°›</a:t>
            </a:fld>
            <a:endParaRPr lang="fr-CA" dirty="0">
              <a:solidFill>
                <a:srgbClr val="2D2926"/>
              </a:solidFill>
            </a:endParaRPr>
          </a:p>
        </p:txBody>
      </p:sp>
    </p:spTree>
    <p:extLst>
      <p:ext uri="{BB962C8B-B14F-4D97-AF65-F5344CB8AC3E}">
        <p14:creationId xmlns:p14="http://schemas.microsoft.com/office/powerpoint/2010/main" val="18352381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Diapo de fermeture">
    <p:spTree>
      <p:nvGrpSpPr>
        <p:cNvPr id="1" name=""/>
        <p:cNvGrpSpPr/>
        <p:nvPr/>
      </p:nvGrpSpPr>
      <p:grpSpPr>
        <a:xfrm>
          <a:off x="0" y="0"/>
          <a:ext cx="0" cy="0"/>
          <a:chOff x="0" y="0"/>
          <a:chExt cx="0" cy="0"/>
        </a:xfrm>
      </p:grpSpPr>
      <p:pic>
        <p:nvPicPr>
          <p:cNvPr id="8" name="Imag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06521" y="4005055"/>
            <a:ext cx="2948479" cy="1152137"/>
          </a:xfrm>
          <a:prstGeom prst="rect">
            <a:avLst/>
          </a:prstGeom>
        </p:spPr>
      </p:pic>
      <p:sp>
        <p:nvSpPr>
          <p:cNvPr id="9" name="Rectangle 8"/>
          <p:cNvSpPr/>
          <p:nvPr userDrawn="1"/>
        </p:nvSpPr>
        <p:spPr>
          <a:xfrm>
            <a:off x="2142000" y="3599305"/>
            <a:ext cx="4860000" cy="4571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solidFill>
                <a:prstClr val="white"/>
              </a:solidFill>
            </a:endParaRPr>
          </a:p>
        </p:txBody>
      </p:sp>
      <p:pic>
        <p:nvPicPr>
          <p:cNvPr id="10" name="Imag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308304" y="6056283"/>
            <a:ext cx="1403648" cy="721489"/>
          </a:xfrm>
          <a:prstGeom prst="rect">
            <a:avLst/>
          </a:prstGeom>
        </p:spPr>
      </p:pic>
      <p:sp>
        <p:nvSpPr>
          <p:cNvPr id="11" name="ZoneTexte 10"/>
          <p:cNvSpPr txBox="1"/>
          <p:nvPr userDrawn="1"/>
        </p:nvSpPr>
        <p:spPr>
          <a:xfrm>
            <a:off x="2142000" y="2204864"/>
            <a:ext cx="4860000" cy="1200329"/>
          </a:xfrm>
          <a:prstGeom prst="rect">
            <a:avLst/>
          </a:prstGeom>
          <a:noFill/>
        </p:spPr>
        <p:txBody>
          <a:bodyPr wrap="square" rtlCol="0">
            <a:spAutoFit/>
          </a:bodyPr>
          <a:lstStyle/>
          <a:p>
            <a:pPr algn="ctr"/>
            <a:r>
              <a:rPr lang="fr-CA" sz="7200" b="1" dirty="0" smtClean="0">
                <a:solidFill>
                  <a:srgbClr val="919D9D">
                    <a:lumMod val="75000"/>
                  </a:srgbClr>
                </a:solidFill>
              </a:rPr>
              <a:t>MERCI!</a:t>
            </a:r>
            <a:endParaRPr lang="fr-CA" sz="7200" b="1" dirty="0">
              <a:solidFill>
                <a:srgbClr val="919D9D">
                  <a:lumMod val="75000"/>
                </a:srgbClr>
              </a:solidFill>
            </a:endParaRPr>
          </a:p>
        </p:txBody>
      </p:sp>
    </p:spTree>
    <p:extLst>
      <p:ext uri="{BB962C8B-B14F-4D97-AF65-F5344CB8AC3E}">
        <p14:creationId xmlns:p14="http://schemas.microsoft.com/office/powerpoint/2010/main" val="32882057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 TITRE de section - MANDARINE">
    <p:spTree>
      <p:nvGrpSpPr>
        <p:cNvPr id="1" name=""/>
        <p:cNvGrpSpPr/>
        <p:nvPr/>
      </p:nvGrpSpPr>
      <p:grpSpPr>
        <a:xfrm>
          <a:off x="0" y="0"/>
          <a:ext cx="0" cy="0"/>
          <a:chOff x="0" y="0"/>
          <a:chExt cx="0" cy="0"/>
        </a:xfrm>
      </p:grpSpPr>
      <p:sp>
        <p:nvSpPr>
          <p:cNvPr id="4" name="Rectangle 3"/>
          <p:cNvSpPr/>
          <p:nvPr/>
        </p:nvSpPr>
        <p:spPr>
          <a:xfrm>
            <a:off x="-108520" y="0"/>
            <a:ext cx="9252519"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6" name="Titre 1"/>
          <p:cNvSpPr>
            <a:spLocks noGrp="1"/>
          </p:cNvSpPr>
          <p:nvPr>
            <p:ph type="ctrTitle" hasCustomPrompt="1"/>
          </p:nvPr>
        </p:nvSpPr>
        <p:spPr>
          <a:xfrm>
            <a:off x="899592" y="1929745"/>
            <a:ext cx="7269163" cy="1470025"/>
          </a:xfrm>
        </p:spPr>
        <p:txBody>
          <a:bodyPr anchor="b" anchorCtr="0">
            <a:normAutofit/>
          </a:bodyPr>
          <a:lstStyle>
            <a:lvl1pPr>
              <a:defRPr sz="3600" b="1" cap="all" baseline="0">
                <a:solidFill>
                  <a:schemeClr val="bg1"/>
                </a:solidFill>
              </a:defRPr>
            </a:lvl1pPr>
          </a:lstStyle>
          <a:p>
            <a:r>
              <a:rPr lang="fr-FR" dirty="0" smtClean="0"/>
              <a:t>Titre de section</a:t>
            </a:r>
            <a:endParaRPr lang="fr-CA" dirty="0"/>
          </a:p>
        </p:txBody>
      </p:sp>
      <p:sp>
        <p:nvSpPr>
          <p:cNvPr id="7" name="Sous-titre 2"/>
          <p:cNvSpPr>
            <a:spLocks noGrp="1"/>
          </p:cNvSpPr>
          <p:nvPr>
            <p:ph type="subTitle" idx="1" hasCustomPrompt="1"/>
          </p:nvPr>
        </p:nvSpPr>
        <p:spPr>
          <a:xfrm>
            <a:off x="899592" y="3429000"/>
            <a:ext cx="7272983" cy="864096"/>
          </a:xfrm>
        </p:spPr>
        <p:txBody>
          <a:bodyPr/>
          <a:lstStyle>
            <a:lvl1pPr marL="0" indent="0" algn="l">
              <a:buNone/>
              <a:defRPr sz="2400" b="1">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Sous-titre</a:t>
            </a:r>
            <a:endParaRPr lang="fr-CA" dirty="0"/>
          </a:p>
        </p:txBody>
      </p:sp>
      <p:pic>
        <p:nvPicPr>
          <p:cNvPr id="8" name="Imag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5536" y="5733256"/>
            <a:ext cx="1984826" cy="777600"/>
          </a:xfrm>
          <a:prstGeom prst="rect">
            <a:avLst/>
          </a:prstGeom>
        </p:spPr>
      </p:pic>
      <p:pic>
        <p:nvPicPr>
          <p:cNvPr id="9" name="Imag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36296" y="5733256"/>
            <a:ext cx="1395000" cy="720000"/>
          </a:xfrm>
          <a:prstGeom prst="rect">
            <a:avLst/>
          </a:prstGeom>
        </p:spPr>
      </p:pic>
      <p:sp>
        <p:nvSpPr>
          <p:cNvPr id="10" name="Espace réservé du numéro de diapositive 2"/>
          <p:cNvSpPr txBox="1">
            <a:spLocks/>
          </p:cNvSpPr>
          <p:nvPr/>
        </p:nvSpPr>
        <p:spPr>
          <a:xfrm>
            <a:off x="8711952" y="5982304"/>
            <a:ext cx="432048" cy="365125"/>
          </a:xfrm>
          <a:prstGeom prst="rect">
            <a:avLst/>
          </a:prstGeom>
        </p:spPr>
        <p:txBody>
          <a:bodyPr/>
          <a:lstStyle>
            <a:defPPr>
              <a:defRPr lang="fr-FR"/>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0C7D92E-CB67-46E3-8E2F-26A00A2945D7}" type="slidenum">
              <a:rPr lang="fr-CA" smtClean="0"/>
              <a:pPr/>
              <a:t>‹N°›</a:t>
            </a:fld>
            <a:endParaRPr lang="fr-CA" dirty="0"/>
          </a:p>
        </p:txBody>
      </p:sp>
      <p:sp>
        <p:nvSpPr>
          <p:cNvPr id="11" name="Rectangle 10"/>
          <p:cNvSpPr/>
          <p:nvPr userDrawn="1"/>
        </p:nvSpPr>
        <p:spPr>
          <a:xfrm>
            <a:off x="-108520" y="0"/>
            <a:ext cx="9252519"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pic>
        <p:nvPicPr>
          <p:cNvPr id="12" name="Imag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5536" y="5963768"/>
            <a:ext cx="1984826" cy="777600"/>
          </a:xfrm>
          <a:prstGeom prst="rect">
            <a:avLst/>
          </a:prstGeom>
        </p:spPr>
      </p:pic>
      <p:pic>
        <p:nvPicPr>
          <p:cNvPr id="13" name="Imag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236296" y="5963768"/>
            <a:ext cx="1492650" cy="770400"/>
          </a:xfrm>
          <a:prstGeom prst="rect">
            <a:avLst/>
          </a:prstGeom>
        </p:spPr>
      </p:pic>
    </p:spTree>
    <p:extLst>
      <p:ext uri="{BB962C8B-B14F-4D97-AF65-F5344CB8AC3E}">
        <p14:creationId xmlns:p14="http://schemas.microsoft.com/office/powerpoint/2010/main" val="17863937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 TITRE de section - GRIS HORIZ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7" name="Titre 1"/>
          <p:cNvSpPr>
            <a:spLocks noGrp="1"/>
          </p:cNvSpPr>
          <p:nvPr>
            <p:ph type="ctrTitle" hasCustomPrompt="1"/>
          </p:nvPr>
        </p:nvSpPr>
        <p:spPr>
          <a:xfrm>
            <a:off x="899592" y="1929745"/>
            <a:ext cx="7269163" cy="1470025"/>
          </a:xfrm>
        </p:spPr>
        <p:txBody>
          <a:bodyPr anchor="b" anchorCtr="0">
            <a:normAutofit/>
          </a:bodyPr>
          <a:lstStyle>
            <a:lvl1pPr>
              <a:defRPr sz="3600" b="1" cap="all" baseline="0">
                <a:solidFill>
                  <a:schemeClr val="bg1"/>
                </a:solidFill>
              </a:defRPr>
            </a:lvl1pPr>
          </a:lstStyle>
          <a:p>
            <a:r>
              <a:rPr lang="fr-FR" dirty="0" smtClean="0"/>
              <a:t>Titre de section</a:t>
            </a:r>
            <a:endParaRPr lang="fr-CA" dirty="0"/>
          </a:p>
        </p:txBody>
      </p:sp>
      <p:sp>
        <p:nvSpPr>
          <p:cNvPr id="8" name="Sous-titre 2"/>
          <p:cNvSpPr>
            <a:spLocks noGrp="1"/>
          </p:cNvSpPr>
          <p:nvPr>
            <p:ph type="subTitle" idx="1" hasCustomPrompt="1"/>
          </p:nvPr>
        </p:nvSpPr>
        <p:spPr>
          <a:xfrm>
            <a:off x="899592" y="3429000"/>
            <a:ext cx="7272983" cy="864096"/>
          </a:xfrm>
        </p:spPr>
        <p:txBody>
          <a:bodyPr/>
          <a:lstStyle>
            <a:lvl1pPr marL="0" indent="0" algn="l">
              <a:buNone/>
              <a:defRPr sz="2400" b="1">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Sous-titre</a:t>
            </a:r>
            <a:endParaRPr lang="fr-CA" dirty="0"/>
          </a:p>
        </p:txBody>
      </p:sp>
      <p:pic>
        <p:nvPicPr>
          <p:cNvPr id="9" name="Imag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5536" y="5733256"/>
            <a:ext cx="1984826" cy="777600"/>
          </a:xfrm>
          <a:prstGeom prst="rect">
            <a:avLst/>
          </a:prstGeom>
        </p:spPr>
      </p:pic>
      <p:pic>
        <p:nvPicPr>
          <p:cNvPr id="10" name="Imag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36296" y="5733256"/>
            <a:ext cx="1395000" cy="720000"/>
          </a:xfrm>
          <a:prstGeom prst="rect">
            <a:avLst/>
          </a:prstGeom>
        </p:spPr>
      </p:pic>
      <p:sp>
        <p:nvSpPr>
          <p:cNvPr id="12" name="Espace réservé du numéro de diapositive 2"/>
          <p:cNvSpPr txBox="1">
            <a:spLocks/>
          </p:cNvSpPr>
          <p:nvPr/>
        </p:nvSpPr>
        <p:spPr>
          <a:xfrm>
            <a:off x="8711952" y="5982304"/>
            <a:ext cx="432048" cy="365125"/>
          </a:xfrm>
          <a:prstGeom prst="rect">
            <a:avLst/>
          </a:prstGeom>
        </p:spPr>
        <p:txBody>
          <a:bodyPr/>
          <a:lstStyle>
            <a:defPPr>
              <a:defRPr lang="fr-FR"/>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0C7D92E-CB67-46E3-8E2F-26A00A2945D7}" type="slidenum">
              <a:rPr lang="fr-CA" smtClean="0"/>
              <a:pPr/>
              <a:t>‹N°›</a:t>
            </a:fld>
            <a:endParaRPr lang="fr-CA" dirty="0"/>
          </a:p>
        </p:txBody>
      </p:sp>
      <p:sp>
        <p:nvSpPr>
          <p:cNvPr id="11" name="Rectangle 10"/>
          <p:cNvSpPr/>
          <p:nvPr userDrawn="1"/>
        </p:nvSpPr>
        <p:spPr>
          <a:xfrm>
            <a:off x="0" y="0"/>
            <a:ext cx="9144000" cy="695739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pic>
        <p:nvPicPr>
          <p:cNvPr id="13" name="Imag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5536" y="5963768"/>
            <a:ext cx="1984826" cy="777600"/>
          </a:xfrm>
          <a:prstGeom prst="rect">
            <a:avLst/>
          </a:prstGeom>
        </p:spPr>
      </p:pic>
      <p:pic>
        <p:nvPicPr>
          <p:cNvPr id="14" name="Image 1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236296" y="5963768"/>
            <a:ext cx="1492650" cy="770400"/>
          </a:xfrm>
          <a:prstGeom prst="rect">
            <a:avLst/>
          </a:prstGeom>
        </p:spPr>
      </p:pic>
    </p:spTree>
    <p:extLst>
      <p:ext uri="{BB962C8B-B14F-4D97-AF65-F5344CB8AC3E}">
        <p14:creationId xmlns:p14="http://schemas.microsoft.com/office/powerpoint/2010/main" val="28559019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 TITRE de section - BLEU BONDI">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6" name="Titre 1"/>
          <p:cNvSpPr>
            <a:spLocks noGrp="1"/>
          </p:cNvSpPr>
          <p:nvPr>
            <p:ph type="ctrTitle" hasCustomPrompt="1"/>
          </p:nvPr>
        </p:nvSpPr>
        <p:spPr>
          <a:xfrm>
            <a:off x="899592" y="1929745"/>
            <a:ext cx="7269163" cy="1470025"/>
          </a:xfrm>
        </p:spPr>
        <p:txBody>
          <a:bodyPr anchor="b" anchorCtr="0">
            <a:normAutofit/>
          </a:bodyPr>
          <a:lstStyle>
            <a:lvl1pPr>
              <a:defRPr sz="3600" b="1" cap="all" baseline="0">
                <a:solidFill>
                  <a:schemeClr val="bg1"/>
                </a:solidFill>
              </a:defRPr>
            </a:lvl1pPr>
          </a:lstStyle>
          <a:p>
            <a:r>
              <a:rPr lang="fr-FR" dirty="0" smtClean="0"/>
              <a:t>Titre de section</a:t>
            </a:r>
            <a:endParaRPr lang="fr-CA" dirty="0"/>
          </a:p>
        </p:txBody>
      </p:sp>
      <p:sp>
        <p:nvSpPr>
          <p:cNvPr id="7" name="Sous-titre 2"/>
          <p:cNvSpPr>
            <a:spLocks noGrp="1"/>
          </p:cNvSpPr>
          <p:nvPr>
            <p:ph type="subTitle" idx="1" hasCustomPrompt="1"/>
          </p:nvPr>
        </p:nvSpPr>
        <p:spPr>
          <a:xfrm>
            <a:off x="899592" y="3429000"/>
            <a:ext cx="7272983" cy="864096"/>
          </a:xfrm>
        </p:spPr>
        <p:txBody>
          <a:bodyPr/>
          <a:lstStyle>
            <a:lvl1pPr marL="0" indent="0" algn="l">
              <a:buNone/>
              <a:defRPr sz="2400" b="1">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Sous-titre</a:t>
            </a:r>
            <a:endParaRPr lang="fr-CA" dirty="0"/>
          </a:p>
        </p:txBody>
      </p:sp>
      <p:pic>
        <p:nvPicPr>
          <p:cNvPr id="8" name="Imag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5536" y="5733256"/>
            <a:ext cx="1984826" cy="777600"/>
          </a:xfrm>
          <a:prstGeom prst="rect">
            <a:avLst/>
          </a:prstGeom>
        </p:spPr>
      </p:pic>
      <p:pic>
        <p:nvPicPr>
          <p:cNvPr id="9" name="Imag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36296" y="5733256"/>
            <a:ext cx="1395000" cy="720000"/>
          </a:xfrm>
          <a:prstGeom prst="rect">
            <a:avLst/>
          </a:prstGeom>
        </p:spPr>
      </p:pic>
      <p:sp>
        <p:nvSpPr>
          <p:cNvPr id="11" name="Espace réservé du numéro de diapositive 2"/>
          <p:cNvSpPr txBox="1">
            <a:spLocks/>
          </p:cNvSpPr>
          <p:nvPr/>
        </p:nvSpPr>
        <p:spPr>
          <a:xfrm>
            <a:off x="8711952" y="5982304"/>
            <a:ext cx="432048" cy="365125"/>
          </a:xfrm>
          <a:prstGeom prst="rect">
            <a:avLst/>
          </a:prstGeom>
        </p:spPr>
        <p:txBody>
          <a:bodyPr/>
          <a:lstStyle>
            <a:defPPr>
              <a:defRPr lang="fr-FR"/>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0C7D92E-CB67-46E3-8E2F-26A00A2945D7}" type="slidenum">
              <a:rPr lang="fr-CA" smtClean="0"/>
              <a:pPr/>
              <a:t>‹N°›</a:t>
            </a:fld>
            <a:endParaRPr lang="fr-CA" dirty="0"/>
          </a:p>
        </p:txBody>
      </p:sp>
      <p:sp>
        <p:nvSpPr>
          <p:cNvPr id="10" name="Rectangle 9"/>
          <p:cNvSpPr/>
          <p:nvPr userDrawn="1"/>
        </p:nvSpPr>
        <p:spPr>
          <a:xfrm>
            <a:off x="0" y="0"/>
            <a:ext cx="9180512"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pic>
        <p:nvPicPr>
          <p:cNvPr id="12" name="Imag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5536" y="5963768"/>
            <a:ext cx="1984826" cy="777600"/>
          </a:xfrm>
          <a:prstGeom prst="rect">
            <a:avLst/>
          </a:prstGeom>
        </p:spPr>
      </p:pic>
      <p:pic>
        <p:nvPicPr>
          <p:cNvPr id="13" name="Imag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236296" y="5963768"/>
            <a:ext cx="1492650" cy="770400"/>
          </a:xfrm>
          <a:prstGeom prst="rect">
            <a:avLst/>
          </a:prstGeom>
        </p:spPr>
      </p:pic>
    </p:spTree>
    <p:extLst>
      <p:ext uri="{BB962C8B-B14F-4D97-AF65-F5344CB8AC3E}">
        <p14:creationId xmlns:p14="http://schemas.microsoft.com/office/powerpoint/2010/main" val="2801289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 TITRE de section - BLEU GIVRÉ">
    <p:spTree>
      <p:nvGrpSpPr>
        <p:cNvPr id="1" name=""/>
        <p:cNvGrpSpPr/>
        <p:nvPr/>
      </p:nvGrpSpPr>
      <p:grpSpPr>
        <a:xfrm>
          <a:off x="0" y="0"/>
          <a:ext cx="0" cy="0"/>
          <a:chOff x="0" y="0"/>
          <a:chExt cx="0" cy="0"/>
        </a:xfrm>
      </p:grpSpPr>
      <p:sp>
        <p:nvSpPr>
          <p:cNvPr id="4" name="Rectangle 3"/>
          <p:cNvSpPr/>
          <p:nvPr/>
        </p:nvSpPr>
        <p:spPr>
          <a:xfrm>
            <a:off x="0" y="-99392"/>
            <a:ext cx="9144000" cy="695739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6" name="Titre 1"/>
          <p:cNvSpPr>
            <a:spLocks noGrp="1"/>
          </p:cNvSpPr>
          <p:nvPr>
            <p:ph type="ctrTitle" hasCustomPrompt="1"/>
          </p:nvPr>
        </p:nvSpPr>
        <p:spPr>
          <a:xfrm>
            <a:off x="899592" y="1929745"/>
            <a:ext cx="7269163" cy="1470025"/>
          </a:xfrm>
        </p:spPr>
        <p:txBody>
          <a:bodyPr anchor="b" anchorCtr="0">
            <a:normAutofit/>
          </a:bodyPr>
          <a:lstStyle>
            <a:lvl1pPr>
              <a:defRPr sz="3600" b="1" cap="all" baseline="0">
                <a:solidFill>
                  <a:schemeClr val="bg1"/>
                </a:solidFill>
              </a:defRPr>
            </a:lvl1pPr>
          </a:lstStyle>
          <a:p>
            <a:r>
              <a:rPr lang="fr-FR" dirty="0" smtClean="0"/>
              <a:t>Titre de section</a:t>
            </a:r>
            <a:endParaRPr lang="fr-CA" dirty="0"/>
          </a:p>
        </p:txBody>
      </p:sp>
      <p:sp>
        <p:nvSpPr>
          <p:cNvPr id="7" name="Sous-titre 2"/>
          <p:cNvSpPr>
            <a:spLocks noGrp="1"/>
          </p:cNvSpPr>
          <p:nvPr>
            <p:ph type="subTitle" idx="1" hasCustomPrompt="1"/>
          </p:nvPr>
        </p:nvSpPr>
        <p:spPr>
          <a:xfrm>
            <a:off x="899592" y="3429000"/>
            <a:ext cx="7272983" cy="864096"/>
          </a:xfrm>
        </p:spPr>
        <p:txBody>
          <a:bodyPr/>
          <a:lstStyle>
            <a:lvl1pPr marL="0" indent="0" algn="l">
              <a:buNone/>
              <a:defRPr sz="2400" b="1">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Sous-titre</a:t>
            </a:r>
            <a:endParaRPr lang="fr-CA" dirty="0"/>
          </a:p>
        </p:txBody>
      </p:sp>
      <p:pic>
        <p:nvPicPr>
          <p:cNvPr id="8" name="Imag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5536" y="5733256"/>
            <a:ext cx="1984826" cy="777600"/>
          </a:xfrm>
          <a:prstGeom prst="rect">
            <a:avLst/>
          </a:prstGeom>
        </p:spPr>
      </p:pic>
      <p:pic>
        <p:nvPicPr>
          <p:cNvPr id="9" name="Imag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36296" y="5733256"/>
            <a:ext cx="1395000" cy="720000"/>
          </a:xfrm>
          <a:prstGeom prst="rect">
            <a:avLst/>
          </a:prstGeom>
        </p:spPr>
      </p:pic>
      <p:sp>
        <p:nvSpPr>
          <p:cNvPr id="11" name="Espace réservé du numéro de diapositive 2"/>
          <p:cNvSpPr txBox="1">
            <a:spLocks/>
          </p:cNvSpPr>
          <p:nvPr/>
        </p:nvSpPr>
        <p:spPr>
          <a:xfrm>
            <a:off x="8711952" y="5982304"/>
            <a:ext cx="432048" cy="365125"/>
          </a:xfrm>
          <a:prstGeom prst="rect">
            <a:avLst/>
          </a:prstGeom>
        </p:spPr>
        <p:txBody>
          <a:bodyPr/>
          <a:lstStyle>
            <a:defPPr>
              <a:defRPr lang="fr-FR"/>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0C7D92E-CB67-46E3-8E2F-26A00A2945D7}" type="slidenum">
              <a:rPr lang="fr-CA" smtClean="0"/>
              <a:pPr/>
              <a:t>‹N°›</a:t>
            </a:fld>
            <a:endParaRPr lang="fr-CA" dirty="0"/>
          </a:p>
        </p:txBody>
      </p:sp>
      <p:sp>
        <p:nvSpPr>
          <p:cNvPr id="10" name="Rectangle 9"/>
          <p:cNvSpPr/>
          <p:nvPr userDrawn="1"/>
        </p:nvSpPr>
        <p:spPr>
          <a:xfrm>
            <a:off x="0" y="-99392"/>
            <a:ext cx="9324528" cy="7056784"/>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pic>
        <p:nvPicPr>
          <p:cNvPr id="12" name="Imag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5536" y="5963768"/>
            <a:ext cx="1984826" cy="777600"/>
          </a:xfrm>
          <a:prstGeom prst="rect">
            <a:avLst/>
          </a:prstGeom>
        </p:spPr>
      </p:pic>
      <p:pic>
        <p:nvPicPr>
          <p:cNvPr id="13" name="Imag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236296" y="5963768"/>
            <a:ext cx="1492650" cy="770400"/>
          </a:xfrm>
          <a:prstGeom prst="rect">
            <a:avLst/>
          </a:prstGeom>
        </p:spPr>
      </p:pic>
    </p:spTree>
    <p:extLst>
      <p:ext uri="{BB962C8B-B14F-4D97-AF65-F5344CB8AC3E}">
        <p14:creationId xmlns:p14="http://schemas.microsoft.com/office/powerpoint/2010/main" val="20444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 TITRE de section - VERT POMME">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6" name="Titre 1"/>
          <p:cNvSpPr>
            <a:spLocks noGrp="1"/>
          </p:cNvSpPr>
          <p:nvPr>
            <p:ph type="ctrTitle" hasCustomPrompt="1"/>
          </p:nvPr>
        </p:nvSpPr>
        <p:spPr>
          <a:xfrm>
            <a:off x="899592" y="1929745"/>
            <a:ext cx="7269163" cy="1470025"/>
          </a:xfrm>
        </p:spPr>
        <p:txBody>
          <a:bodyPr anchor="b" anchorCtr="0">
            <a:normAutofit/>
          </a:bodyPr>
          <a:lstStyle>
            <a:lvl1pPr>
              <a:defRPr sz="3600" b="1" cap="all" baseline="0">
                <a:solidFill>
                  <a:schemeClr val="bg1"/>
                </a:solidFill>
              </a:defRPr>
            </a:lvl1pPr>
          </a:lstStyle>
          <a:p>
            <a:r>
              <a:rPr lang="fr-FR" dirty="0" smtClean="0"/>
              <a:t>Titre de section</a:t>
            </a:r>
            <a:endParaRPr lang="fr-CA" dirty="0"/>
          </a:p>
        </p:txBody>
      </p:sp>
      <p:sp>
        <p:nvSpPr>
          <p:cNvPr id="7" name="Sous-titre 2"/>
          <p:cNvSpPr>
            <a:spLocks noGrp="1"/>
          </p:cNvSpPr>
          <p:nvPr>
            <p:ph type="subTitle" idx="1" hasCustomPrompt="1"/>
          </p:nvPr>
        </p:nvSpPr>
        <p:spPr>
          <a:xfrm>
            <a:off x="899592" y="3429000"/>
            <a:ext cx="7272983" cy="864096"/>
          </a:xfrm>
        </p:spPr>
        <p:txBody>
          <a:bodyPr/>
          <a:lstStyle>
            <a:lvl1pPr marL="0" indent="0" algn="l">
              <a:buNone/>
              <a:defRPr sz="2400" b="1">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Sous-titre</a:t>
            </a:r>
            <a:endParaRPr lang="fr-CA" dirty="0"/>
          </a:p>
        </p:txBody>
      </p:sp>
      <p:pic>
        <p:nvPicPr>
          <p:cNvPr id="8" name="Imag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5536" y="5733256"/>
            <a:ext cx="1984826" cy="777600"/>
          </a:xfrm>
          <a:prstGeom prst="rect">
            <a:avLst/>
          </a:prstGeom>
        </p:spPr>
      </p:pic>
      <p:pic>
        <p:nvPicPr>
          <p:cNvPr id="9" name="Imag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36296" y="5733256"/>
            <a:ext cx="1395000" cy="720000"/>
          </a:xfrm>
          <a:prstGeom prst="rect">
            <a:avLst/>
          </a:prstGeom>
        </p:spPr>
      </p:pic>
      <p:sp>
        <p:nvSpPr>
          <p:cNvPr id="11" name="Espace réservé du numéro de diapositive 2"/>
          <p:cNvSpPr txBox="1">
            <a:spLocks/>
          </p:cNvSpPr>
          <p:nvPr/>
        </p:nvSpPr>
        <p:spPr>
          <a:xfrm>
            <a:off x="8711952" y="5982304"/>
            <a:ext cx="432048" cy="365125"/>
          </a:xfrm>
          <a:prstGeom prst="rect">
            <a:avLst/>
          </a:prstGeom>
        </p:spPr>
        <p:txBody>
          <a:bodyPr/>
          <a:lstStyle>
            <a:defPPr>
              <a:defRPr lang="fr-FR"/>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0C7D92E-CB67-46E3-8E2F-26A00A2945D7}" type="slidenum">
              <a:rPr lang="fr-CA" smtClean="0"/>
              <a:pPr/>
              <a:t>‹N°›</a:t>
            </a:fld>
            <a:endParaRPr lang="fr-CA" dirty="0"/>
          </a:p>
        </p:txBody>
      </p:sp>
      <p:sp>
        <p:nvSpPr>
          <p:cNvPr id="10" name="Rectangle 9"/>
          <p:cNvSpPr/>
          <p:nvPr userDrawn="1"/>
        </p:nvSpPr>
        <p:spPr>
          <a:xfrm>
            <a:off x="0" y="0"/>
            <a:ext cx="9144000" cy="695739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pic>
        <p:nvPicPr>
          <p:cNvPr id="12" name="Imag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5536" y="5963768"/>
            <a:ext cx="1984826" cy="777600"/>
          </a:xfrm>
          <a:prstGeom prst="rect">
            <a:avLst/>
          </a:prstGeom>
        </p:spPr>
      </p:pic>
      <p:pic>
        <p:nvPicPr>
          <p:cNvPr id="13" name="Imag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236296" y="5963768"/>
            <a:ext cx="1492650" cy="770400"/>
          </a:xfrm>
          <a:prstGeom prst="rect">
            <a:avLst/>
          </a:prstGeom>
        </p:spPr>
      </p:pic>
    </p:spTree>
    <p:extLst>
      <p:ext uri="{BB962C8B-B14F-4D97-AF65-F5344CB8AC3E}">
        <p14:creationId xmlns:p14="http://schemas.microsoft.com/office/powerpoint/2010/main" val="3282777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Diapo de 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601861" y="274638"/>
            <a:ext cx="8002587" cy="706437"/>
          </a:xfrm>
        </p:spPr>
        <p:txBody>
          <a:bodyPr/>
          <a:lstStyle>
            <a:lvl1pPr>
              <a:defRPr/>
            </a:lvl1pPr>
          </a:lstStyle>
          <a:p>
            <a:r>
              <a:rPr lang="fr-FR" dirty="0" smtClean="0"/>
              <a:t>Titre – diapositive de texte</a:t>
            </a:r>
            <a:endParaRPr lang="fr-CA" dirty="0"/>
          </a:p>
        </p:txBody>
      </p:sp>
      <p:sp>
        <p:nvSpPr>
          <p:cNvPr id="3" name="Espace réservé du contenu 2"/>
          <p:cNvSpPr>
            <a:spLocks noGrp="1"/>
          </p:cNvSpPr>
          <p:nvPr>
            <p:ph idx="1"/>
          </p:nvPr>
        </p:nvSpPr>
        <p:spPr>
          <a:xfrm>
            <a:off x="601861" y="1125537"/>
            <a:ext cx="8002587" cy="4811047"/>
          </a:xfrm>
        </p:spPr>
        <p:txBody>
          <a:bodyPr/>
          <a:lstStyle>
            <a:lvl1pPr>
              <a:buClr>
                <a:schemeClr val="accent4"/>
              </a:buClr>
              <a:defRPr/>
            </a:lvl1pPr>
            <a:lvl2pPr>
              <a:buClr>
                <a:schemeClr val="accent3"/>
              </a:buClr>
              <a:defRPr/>
            </a:lvl2pPr>
            <a:lvl3pPr>
              <a:buClr>
                <a:schemeClr val="accent4"/>
              </a:buClr>
              <a:defRPr/>
            </a:lvl3pPr>
            <a:lvl4pPr>
              <a:buClr>
                <a:schemeClr val="accent3"/>
              </a:buClr>
              <a:defRPr/>
            </a:lvl4pPr>
            <a:lvl5pPr>
              <a:buClr>
                <a:schemeClr val="accent4"/>
              </a:buClr>
              <a:defRPr sz="1600" baseline="0"/>
            </a:lvl5pPr>
            <a:lvl6pPr>
              <a:buClr>
                <a:schemeClr val="accent3"/>
              </a:buClr>
              <a:buSzPct val="50000"/>
              <a:defRPr sz="1400"/>
            </a:lvl6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dirty="0"/>
          </a:p>
        </p:txBody>
      </p:sp>
      <p:pic>
        <p:nvPicPr>
          <p:cNvPr id="7" name="Imag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3568" y="5949280"/>
            <a:ext cx="1980000" cy="775708"/>
          </a:xfrm>
          <a:prstGeom prst="rect">
            <a:avLst/>
          </a:prstGeom>
        </p:spPr>
      </p:pic>
      <p:sp>
        <p:nvSpPr>
          <p:cNvPr id="9" name="Rectangle 8"/>
          <p:cNvSpPr/>
          <p:nvPr/>
        </p:nvSpPr>
        <p:spPr>
          <a:xfrm>
            <a:off x="269776" y="5936585"/>
            <a:ext cx="8604448" cy="4571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pic>
        <p:nvPicPr>
          <p:cNvPr id="10" name="Imag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08304" y="6056283"/>
            <a:ext cx="1403648" cy="721489"/>
          </a:xfrm>
          <a:prstGeom prst="rect">
            <a:avLst/>
          </a:prstGeom>
        </p:spPr>
      </p:pic>
      <p:sp>
        <p:nvSpPr>
          <p:cNvPr id="12" name="Espace réservé du numéro de diapositive 2"/>
          <p:cNvSpPr txBox="1">
            <a:spLocks/>
          </p:cNvSpPr>
          <p:nvPr/>
        </p:nvSpPr>
        <p:spPr>
          <a:xfrm>
            <a:off x="8711952" y="5982304"/>
            <a:ext cx="432048" cy="365125"/>
          </a:xfrm>
          <a:prstGeom prst="rect">
            <a:avLst/>
          </a:prstGeom>
        </p:spPr>
        <p:txBody>
          <a:bodyPr/>
          <a:lstStyle>
            <a:defPPr>
              <a:defRPr lang="fr-FR"/>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0C7D92E-CB67-46E3-8E2F-26A00A2945D7}" type="slidenum">
              <a:rPr lang="fr-CA" smtClean="0"/>
              <a:pPr/>
              <a:t>‹N°›</a:t>
            </a:fld>
            <a:endParaRPr lang="fr-CA" dirty="0"/>
          </a:p>
        </p:txBody>
      </p:sp>
      <p:pic>
        <p:nvPicPr>
          <p:cNvPr id="8" name="Imag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3568" y="5949280"/>
            <a:ext cx="1980000" cy="775708"/>
          </a:xfrm>
          <a:prstGeom prst="rect">
            <a:avLst/>
          </a:prstGeom>
        </p:spPr>
      </p:pic>
      <p:sp>
        <p:nvSpPr>
          <p:cNvPr id="11" name="Espace réservé du numéro de diapositive 2"/>
          <p:cNvSpPr txBox="1">
            <a:spLocks/>
          </p:cNvSpPr>
          <p:nvPr userDrawn="1"/>
        </p:nvSpPr>
        <p:spPr>
          <a:xfrm>
            <a:off x="8711952" y="5982304"/>
            <a:ext cx="432048" cy="365125"/>
          </a:xfrm>
          <a:prstGeom prst="rect">
            <a:avLst/>
          </a:prstGeom>
        </p:spPr>
        <p:txBody>
          <a:bodyPr/>
          <a:lstStyle>
            <a:defPPr>
              <a:defRPr lang="fr-FR"/>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0C7D92E-CB67-46E3-8E2F-26A00A2945D7}" type="slidenum">
              <a:rPr lang="fr-CA" smtClean="0"/>
              <a:pPr/>
              <a:t>‹N°›</a:t>
            </a:fld>
            <a:endParaRPr lang="fr-CA" dirty="0"/>
          </a:p>
        </p:txBody>
      </p:sp>
      <p:pic>
        <p:nvPicPr>
          <p:cNvPr id="13" name="Imag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236296" y="6009807"/>
            <a:ext cx="1503191" cy="769385"/>
          </a:xfrm>
          <a:prstGeom prst="rect">
            <a:avLst/>
          </a:prstGeom>
        </p:spPr>
      </p:pic>
      <p:cxnSp>
        <p:nvCxnSpPr>
          <p:cNvPr id="14" name="Connecteur droit 13"/>
          <p:cNvCxnSpPr/>
          <p:nvPr userDrawn="1"/>
        </p:nvCxnSpPr>
        <p:spPr>
          <a:xfrm>
            <a:off x="269776" y="5949280"/>
            <a:ext cx="8604448" cy="67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3420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slideLayout" Target="../slideLayouts/slideLayout34.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slideLayout" Target="../slideLayouts/slideLayout3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11560" y="274638"/>
            <a:ext cx="8002587" cy="706437"/>
          </a:xfrm>
          <a:prstGeom prst="rect">
            <a:avLst/>
          </a:prstGeom>
        </p:spPr>
        <p:txBody>
          <a:bodyPr vert="horz" lIns="91440" tIns="45720" rIns="91440" bIns="45720" rtlCol="0" anchor="ctr">
            <a:normAutofit/>
          </a:bodyPr>
          <a:lstStyle/>
          <a:p>
            <a:r>
              <a:rPr lang="fr-FR" dirty="0" smtClean="0"/>
              <a:t>Modifiez le style du titre</a:t>
            </a:r>
            <a:endParaRPr lang="fr-CA" dirty="0"/>
          </a:p>
        </p:txBody>
      </p:sp>
      <p:sp>
        <p:nvSpPr>
          <p:cNvPr id="3" name="Espace réservé du texte 2"/>
          <p:cNvSpPr>
            <a:spLocks noGrp="1"/>
          </p:cNvSpPr>
          <p:nvPr>
            <p:ph type="body" idx="1"/>
          </p:nvPr>
        </p:nvSpPr>
        <p:spPr>
          <a:xfrm>
            <a:off x="611560" y="1125538"/>
            <a:ext cx="8002587" cy="4967758"/>
          </a:xfrm>
          <a:prstGeom prst="rect">
            <a:avLst/>
          </a:prstGeom>
        </p:spPr>
        <p:txBody>
          <a:bodyPr vert="horz" lIns="91440" tIns="45720" rIns="91440" bIns="45720" rtlCol="0">
            <a:normAutofit/>
          </a:body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p>
          <a:p>
            <a:pPr lvl="5"/>
            <a:r>
              <a:rPr lang="fr-FR" dirty="0" smtClean="0"/>
              <a:t>Sixième niveau</a:t>
            </a:r>
            <a:endParaRPr lang="fr-CA" dirty="0"/>
          </a:p>
        </p:txBody>
      </p:sp>
    </p:spTree>
    <p:extLst>
      <p:ext uri="{BB962C8B-B14F-4D97-AF65-F5344CB8AC3E}">
        <p14:creationId xmlns:p14="http://schemas.microsoft.com/office/powerpoint/2010/main" val="3870414509"/>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60" r:id="rId14"/>
    <p:sldLayoutId id="2147483661" r:id="rId15"/>
    <p:sldLayoutId id="2147483662" r:id="rId16"/>
    <p:sldLayoutId id="2147483667" r:id="rId17"/>
    <p:sldLayoutId id="2147483663" r:id="rId18"/>
    <p:sldLayoutId id="2147483665" r:id="rId19"/>
    <p:sldLayoutId id="2147483664" r:id="rId20"/>
    <p:sldLayoutId id="2147483659" r:id="rId21"/>
  </p:sldLayoutIdLst>
  <p:timing>
    <p:tnLst>
      <p:par>
        <p:cTn id="1" dur="indefinite" restart="never" nodeType="tmRoot"/>
      </p:par>
    </p:tnLst>
  </p:timing>
  <p:txStyles>
    <p:titleStyle>
      <a:lvl1pPr algn="l" defTabSz="914400" rtl="0" eaLnBrk="1" latinLnBrk="0" hangingPunct="1">
        <a:spcBef>
          <a:spcPct val="0"/>
        </a:spcBef>
        <a:buNone/>
        <a:defRPr sz="3200" b="1" kern="1200">
          <a:solidFill>
            <a:schemeClr val="tx1"/>
          </a:solidFill>
          <a:latin typeface="+mj-lt"/>
          <a:ea typeface="+mj-ea"/>
          <a:cs typeface="+mj-cs"/>
        </a:defRPr>
      </a:lvl1pPr>
    </p:titleStyle>
    <p:bodyStyle>
      <a:lvl1pPr marL="342900" indent="-342900" algn="l" defTabSz="914400" rtl="0" eaLnBrk="1" latinLnBrk="0" hangingPunct="1">
        <a:spcBef>
          <a:spcPts val="0"/>
        </a:spcBef>
        <a:buClr>
          <a:schemeClr val="accent4"/>
        </a:buClr>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ts val="0"/>
        </a:spcBef>
        <a:buClr>
          <a:schemeClr val="accent3"/>
        </a:buClr>
        <a:buSzPct val="100000"/>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0"/>
        </a:spcBef>
        <a:buClr>
          <a:schemeClr val="accent4"/>
        </a:buClr>
        <a:buSzPct val="75000"/>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spcBef>
          <a:spcPts val="0"/>
        </a:spcBef>
        <a:buClr>
          <a:schemeClr val="accent3"/>
        </a:buClr>
        <a:buSzPct val="75000"/>
        <a:buFont typeface="Wingdings" panose="05000000000000000000" pitchFamily="2" charset="2"/>
        <a:buChar char="§"/>
        <a:defRPr sz="1800" kern="1200">
          <a:solidFill>
            <a:schemeClr val="tx1"/>
          </a:solidFill>
          <a:latin typeface="+mn-lt"/>
          <a:ea typeface="+mn-ea"/>
          <a:cs typeface="+mn-cs"/>
        </a:defRPr>
      </a:lvl4pPr>
      <a:lvl5pPr marL="2057400" indent="-228600" algn="l" defTabSz="914400" rtl="0" eaLnBrk="1" latinLnBrk="0" hangingPunct="1">
        <a:spcBef>
          <a:spcPts val="0"/>
        </a:spcBef>
        <a:buClr>
          <a:schemeClr val="accent4"/>
        </a:buClr>
        <a:buSzPct val="50000"/>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ts val="0"/>
        </a:spcBef>
        <a:buClr>
          <a:schemeClr val="accent3"/>
        </a:buClr>
        <a:buSzPct val="50000"/>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11560" y="274638"/>
            <a:ext cx="8002587" cy="706437"/>
          </a:xfrm>
          <a:prstGeom prst="rect">
            <a:avLst/>
          </a:prstGeom>
        </p:spPr>
        <p:txBody>
          <a:bodyPr vert="horz" lIns="91440" tIns="45720" rIns="91440" bIns="45720" rtlCol="0" anchor="ctr">
            <a:normAutofit/>
          </a:bodyPr>
          <a:lstStyle/>
          <a:p>
            <a:r>
              <a:rPr lang="fr-FR" dirty="0" smtClean="0"/>
              <a:t>Modifiez le style du titre</a:t>
            </a:r>
            <a:endParaRPr lang="fr-CA" dirty="0"/>
          </a:p>
        </p:txBody>
      </p:sp>
      <p:sp>
        <p:nvSpPr>
          <p:cNvPr id="3" name="Espace réservé du texte 2"/>
          <p:cNvSpPr>
            <a:spLocks noGrp="1"/>
          </p:cNvSpPr>
          <p:nvPr>
            <p:ph type="body" idx="1"/>
          </p:nvPr>
        </p:nvSpPr>
        <p:spPr>
          <a:xfrm>
            <a:off x="611560" y="1125538"/>
            <a:ext cx="8002587" cy="4967758"/>
          </a:xfrm>
          <a:prstGeom prst="rect">
            <a:avLst/>
          </a:prstGeom>
        </p:spPr>
        <p:txBody>
          <a:bodyPr vert="horz" lIns="91440" tIns="45720" rIns="91440" bIns="45720" rtlCol="0">
            <a:normAutofit/>
          </a:body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p>
          <a:p>
            <a:pPr lvl="5"/>
            <a:r>
              <a:rPr lang="fr-FR" dirty="0" smtClean="0"/>
              <a:t>Sixième niveau</a:t>
            </a:r>
            <a:endParaRPr lang="fr-CA" dirty="0"/>
          </a:p>
        </p:txBody>
      </p:sp>
    </p:spTree>
    <p:extLst>
      <p:ext uri="{BB962C8B-B14F-4D97-AF65-F5344CB8AC3E}">
        <p14:creationId xmlns:p14="http://schemas.microsoft.com/office/powerpoint/2010/main" val="618565701"/>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Lst>
  <p:timing>
    <p:tnLst>
      <p:par>
        <p:cTn id="1" dur="indefinite" restart="never" nodeType="tmRoot"/>
      </p:par>
    </p:tnLst>
  </p:timing>
  <p:txStyles>
    <p:titleStyle>
      <a:lvl1pPr algn="l" defTabSz="914400" rtl="0" eaLnBrk="1" latinLnBrk="0" hangingPunct="1">
        <a:spcBef>
          <a:spcPct val="0"/>
        </a:spcBef>
        <a:buNone/>
        <a:defRPr sz="3200" b="1" kern="1200">
          <a:solidFill>
            <a:schemeClr val="tx1"/>
          </a:solidFill>
          <a:latin typeface="+mj-lt"/>
          <a:ea typeface="+mj-ea"/>
          <a:cs typeface="+mj-cs"/>
        </a:defRPr>
      </a:lvl1pPr>
    </p:titleStyle>
    <p:bodyStyle>
      <a:lvl1pPr marL="342900" indent="-342900" algn="l" defTabSz="914400" rtl="0" eaLnBrk="1" latinLnBrk="0" hangingPunct="1">
        <a:spcBef>
          <a:spcPts val="0"/>
        </a:spcBef>
        <a:buClr>
          <a:schemeClr val="accent4"/>
        </a:buClr>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ts val="0"/>
        </a:spcBef>
        <a:buClr>
          <a:schemeClr val="accent3"/>
        </a:buClr>
        <a:buSzPct val="100000"/>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0"/>
        </a:spcBef>
        <a:buClr>
          <a:schemeClr val="accent4"/>
        </a:buClr>
        <a:buSzPct val="75000"/>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spcBef>
          <a:spcPts val="0"/>
        </a:spcBef>
        <a:buClr>
          <a:schemeClr val="accent3"/>
        </a:buClr>
        <a:buSzPct val="75000"/>
        <a:buFont typeface="Wingdings" panose="05000000000000000000" pitchFamily="2" charset="2"/>
        <a:buChar char="§"/>
        <a:defRPr sz="1800" kern="1200">
          <a:solidFill>
            <a:schemeClr val="tx1"/>
          </a:solidFill>
          <a:latin typeface="+mn-lt"/>
          <a:ea typeface="+mn-ea"/>
          <a:cs typeface="+mn-cs"/>
        </a:defRPr>
      </a:lvl4pPr>
      <a:lvl5pPr marL="2057400" indent="-228600" algn="l" defTabSz="914400" rtl="0" eaLnBrk="1" latinLnBrk="0" hangingPunct="1">
        <a:spcBef>
          <a:spcPts val="0"/>
        </a:spcBef>
        <a:buClr>
          <a:schemeClr val="accent4"/>
        </a:buClr>
        <a:buSzPct val="50000"/>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ts val="0"/>
        </a:spcBef>
        <a:buClr>
          <a:schemeClr val="accent3"/>
        </a:buClr>
        <a:buSzPct val="50000"/>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2.xml"/><Relationship Id="rId4" Type="http://schemas.openxmlformats.org/officeDocument/2006/relationships/image" Target="../media/image6.jpeg"/></Relationships>
</file>

<file path=ppt/slides/_rels/slide10.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0.xml"/><Relationship Id="rId1" Type="http://schemas.openxmlformats.org/officeDocument/2006/relationships/slideLayout" Target="../slideLayouts/slideLayout30.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1.xml"/><Relationship Id="rId1" Type="http://schemas.openxmlformats.org/officeDocument/2006/relationships/slideLayout" Target="../slideLayouts/slideLayout30.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3.xml"/><Relationship Id="rId1" Type="http://schemas.openxmlformats.org/officeDocument/2006/relationships/slideLayout" Target="../slideLayouts/slideLayout9.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4.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4.xml"/><Relationship Id="rId1" Type="http://schemas.openxmlformats.org/officeDocument/2006/relationships/slideLayout" Target="../slideLayouts/slideLayout30.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33.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34.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30.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30.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7.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32.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30.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44208" y="6093296"/>
            <a:ext cx="864096" cy="592082"/>
          </a:xfrm>
          <a:prstGeom prst="rect">
            <a:avLst/>
          </a:prstGeom>
        </p:spPr>
      </p:pic>
      <p:sp>
        <p:nvSpPr>
          <p:cNvPr id="2" name="Titre 1"/>
          <p:cNvSpPr>
            <a:spLocks noGrp="1"/>
          </p:cNvSpPr>
          <p:nvPr>
            <p:ph type="ctrTitle"/>
          </p:nvPr>
        </p:nvSpPr>
        <p:spPr>
          <a:xfrm>
            <a:off x="739613" y="3645024"/>
            <a:ext cx="7358263" cy="1470025"/>
          </a:xfrm>
        </p:spPr>
        <p:txBody>
          <a:bodyPr>
            <a:normAutofit fontScale="90000"/>
          </a:bodyPr>
          <a:lstStyle/>
          <a:p>
            <a:r>
              <a:rPr lang="fr-CA" sz="3100" dirty="0" smtClean="0"/>
              <a:t>Centre multiservices (CMS) en partenariat</a:t>
            </a:r>
            <a:r>
              <a:rPr lang="fr-CA" dirty="0"/>
              <a:t/>
            </a:r>
            <a:br>
              <a:rPr lang="fr-CA" dirty="0"/>
            </a:br>
            <a:endParaRPr lang="fr-CA" dirty="0"/>
          </a:p>
        </p:txBody>
      </p:sp>
      <p:sp>
        <p:nvSpPr>
          <p:cNvPr id="3" name="Sous-titre 2"/>
          <p:cNvSpPr>
            <a:spLocks noGrp="1"/>
          </p:cNvSpPr>
          <p:nvPr>
            <p:ph type="subTitle" idx="1"/>
          </p:nvPr>
        </p:nvSpPr>
        <p:spPr>
          <a:xfrm>
            <a:off x="760934" y="4509120"/>
            <a:ext cx="7315622" cy="864096"/>
          </a:xfrm>
        </p:spPr>
        <p:txBody>
          <a:bodyPr>
            <a:normAutofit fontScale="85000" lnSpcReduction="10000"/>
          </a:bodyPr>
          <a:lstStyle/>
          <a:p>
            <a:r>
              <a:rPr lang="fr-CA" dirty="0"/>
              <a:t>Projet Insertion au </a:t>
            </a:r>
            <a:r>
              <a:rPr lang="fr-CA" dirty="0" smtClean="0"/>
              <a:t>travail</a:t>
            </a:r>
            <a:r>
              <a:rPr lang="fr-CA" dirty="0"/>
              <a:t>, persévérance scolaire et autonomie en collaboration avec le Carrefour jeunesse Emploi Rivière-des-Prairies</a:t>
            </a:r>
          </a:p>
        </p:txBody>
      </p:sp>
      <p:pic>
        <p:nvPicPr>
          <p:cNvPr id="2054" name="Picture 6" descr="Se Connecter, Connexion, CoopÃ©ration, Mains"/>
          <p:cNvPicPr>
            <a:picLocks noChangeAspect="1" noChangeArrowheads="1"/>
          </p:cNvPicPr>
          <p:nvPr/>
        </p:nvPicPr>
        <p:blipFill rotWithShape="1">
          <a:blip r:embed="rId4">
            <a:extLst>
              <a:ext uri="{28A0092B-C50C-407E-A947-70E740481C1C}">
                <a14:useLocalDpi xmlns:a14="http://schemas.microsoft.com/office/drawing/2010/main" val="0"/>
              </a:ext>
            </a:extLst>
          </a:blip>
          <a:srcRect t="17839" b="15836"/>
          <a:stretch/>
        </p:blipFill>
        <p:spPr bwMode="auto">
          <a:xfrm>
            <a:off x="0" y="33908"/>
            <a:ext cx="9144000" cy="4043164"/>
          </a:xfrm>
          <a:prstGeom prst="rect">
            <a:avLst/>
          </a:prstGeom>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21374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1861" y="188640"/>
            <a:ext cx="8002587" cy="706437"/>
          </a:xfrm>
        </p:spPr>
        <p:txBody>
          <a:bodyPr>
            <a:normAutofit fontScale="90000"/>
          </a:bodyPr>
          <a:lstStyle/>
          <a:p>
            <a:r>
              <a:rPr lang="fr-FR" dirty="0" smtClean="0"/>
              <a:t>Test </a:t>
            </a:r>
            <a:r>
              <a:rPr lang="fr-FR" dirty="0"/>
              <a:t>d’équivalence de niveau secondaire (TENS) </a:t>
            </a:r>
            <a:endParaRPr lang="fr-CA"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419123095"/>
              </p:ext>
            </p:extLst>
          </p:nvPr>
        </p:nvGraphicFramePr>
        <p:xfrm>
          <a:off x="601861" y="836712"/>
          <a:ext cx="8002587" cy="50277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Image 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444208" y="6093296"/>
            <a:ext cx="864096" cy="592082"/>
          </a:xfrm>
          <a:prstGeom prst="rect">
            <a:avLst/>
          </a:prstGeom>
        </p:spPr>
      </p:pic>
    </p:spTree>
    <p:extLst>
      <p:ext uri="{BB962C8B-B14F-4D97-AF65-F5344CB8AC3E}">
        <p14:creationId xmlns:p14="http://schemas.microsoft.com/office/powerpoint/2010/main" val="26181573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1CD46727-B169-4DE0-A0E6-0BFB1BA11639}"/>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graphicEl>
                                              <a:dgm id="{19A8FDB7-03EA-4C11-B94F-0EC262E702CD}"/>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graphicEl>
                                              <a:dgm id="{80176FE2-0903-418C-97C6-B074C5298CDE}"/>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graphicEl>
                                              <a:dgm id="{6B620204-2EBF-4467-9389-E31816435938}"/>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dgm id="{DB527EAD-B781-4BED-8617-ACF11466B4F7}"/>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graphicEl>
                                              <a:dgm id="{38D8CF97-2762-4CA2-A7E9-0AD7F76CCFFE}"/>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graphicEl>
                                              <a:dgm id="{36A83775-88A0-4E2A-84DB-A86359C70B18}"/>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
                                            <p:graphicEl>
                                              <a:dgm id="{40BEE43C-1038-4592-9D63-CC6C9126231C}"/>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Aperçu des réalisations prévues</a:t>
            </a:r>
            <a:endParaRPr lang="fr-CA" dirty="0"/>
          </a:p>
        </p:txBody>
      </p:sp>
      <p:graphicFrame>
        <p:nvGraphicFramePr>
          <p:cNvPr id="4" name="Espace réservé du contenu 5"/>
          <p:cNvGraphicFramePr>
            <a:graphicFrameLocks/>
          </p:cNvGraphicFramePr>
          <p:nvPr>
            <p:extLst>
              <p:ext uri="{D42A27DB-BD31-4B8C-83A1-F6EECF244321}">
                <p14:modId xmlns:p14="http://schemas.microsoft.com/office/powerpoint/2010/main" val="3058873166"/>
              </p:ext>
            </p:extLst>
          </p:nvPr>
        </p:nvGraphicFramePr>
        <p:xfrm>
          <a:off x="601861" y="1052736"/>
          <a:ext cx="8242448" cy="48117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Image 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444208" y="6093296"/>
            <a:ext cx="864096" cy="592082"/>
          </a:xfrm>
          <a:prstGeom prst="rect">
            <a:avLst/>
          </a:prstGeom>
        </p:spPr>
      </p:pic>
    </p:spTree>
    <p:extLst>
      <p:ext uri="{BB962C8B-B14F-4D97-AF65-F5344CB8AC3E}">
        <p14:creationId xmlns:p14="http://schemas.microsoft.com/office/powerpoint/2010/main" val="4050911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433FA003-9B06-40C9-BDF0-56857F63E6F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776B1746-AE3A-4B4A-9EA2-693107E1F9BA}"/>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dgm id="{8AE97C70-5BD0-4433-BAAA-8A7F3B3ED622}"/>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lvl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3"/>
          <p:cNvSpPr>
            <a:spLocks noGrp="1"/>
          </p:cNvSpPr>
          <p:nvPr>
            <p:ph type="ctrTitle"/>
          </p:nvPr>
        </p:nvSpPr>
        <p:spPr/>
        <p:txBody>
          <a:bodyPr/>
          <a:lstStyle/>
          <a:p>
            <a:r>
              <a:rPr lang="fr-CA" dirty="0" smtClean="0"/>
              <a:t>Volet autonomie</a:t>
            </a:r>
            <a:endParaRPr lang="fr-CA" dirty="0"/>
          </a:p>
        </p:txBody>
      </p:sp>
      <p:sp>
        <p:nvSpPr>
          <p:cNvPr id="11" name="Sous-titre 4"/>
          <p:cNvSpPr>
            <a:spLocks noGrp="1"/>
          </p:cNvSpPr>
          <p:nvPr>
            <p:ph type="subTitle" idx="1"/>
          </p:nvPr>
        </p:nvSpPr>
        <p:spPr/>
        <p:txBody>
          <a:bodyPr/>
          <a:lstStyle/>
          <a:p>
            <a:r>
              <a:rPr lang="fr-CA" dirty="0" smtClean="0"/>
              <a:t>En concertation avec les intervenants du programme d’insertion socio-professionnel</a:t>
            </a:r>
            <a:endParaRPr lang="fr-CA" dirty="0"/>
          </a:p>
        </p:txBody>
      </p:sp>
    </p:spTree>
    <p:extLst>
      <p:ext uri="{BB962C8B-B14F-4D97-AF65-F5344CB8AC3E}">
        <p14:creationId xmlns:p14="http://schemas.microsoft.com/office/powerpoint/2010/main" val="10626665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Ateliers </a:t>
            </a:r>
            <a:r>
              <a:rPr lang="fr-CA" dirty="0"/>
              <a:t>de développement de l’autonomie </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741851618"/>
              </p:ext>
            </p:extLst>
          </p:nvPr>
        </p:nvGraphicFramePr>
        <p:xfrm>
          <a:off x="601860" y="988219"/>
          <a:ext cx="8002587" cy="48117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Image 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444208" y="6093296"/>
            <a:ext cx="864096" cy="592082"/>
          </a:xfrm>
          <a:prstGeom prst="rect">
            <a:avLst/>
          </a:prstGeom>
        </p:spPr>
      </p:pic>
    </p:spTree>
    <p:extLst>
      <p:ext uri="{BB962C8B-B14F-4D97-AF65-F5344CB8AC3E}">
        <p14:creationId xmlns:p14="http://schemas.microsoft.com/office/powerpoint/2010/main" val="1519142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1A15C7D2-C5D1-41D5-A033-0898B4CCFCF6}"/>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4531D0DB-6A7A-42E3-99E7-38F8EC9B7262}"/>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dgm id="{EF95D6FC-C21F-43C5-BFB6-70EF90D890A5}"/>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dgm id="{A0AA9344-20A8-43F8-AB0F-CD9A8EBD43CE}"/>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7EA918A6-37CA-4328-B093-56727355EEE5}"/>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graphicEl>
                                              <a:dgm id="{95AF06D2-19E8-47F8-95D5-387A5262B334}"/>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Aperçu des réalisations prévues</a:t>
            </a:r>
            <a:endParaRPr lang="fr-CA" dirty="0"/>
          </a:p>
        </p:txBody>
      </p:sp>
      <p:graphicFrame>
        <p:nvGraphicFramePr>
          <p:cNvPr id="5" name="Espace réservé du contenu 5"/>
          <p:cNvGraphicFramePr>
            <a:graphicFrameLocks noGrp="1"/>
          </p:cNvGraphicFramePr>
          <p:nvPr>
            <p:ph idx="1"/>
            <p:extLst>
              <p:ext uri="{D42A27DB-BD31-4B8C-83A1-F6EECF244321}">
                <p14:modId xmlns:p14="http://schemas.microsoft.com/office/powerpoint/2010/main" val="1525304503"/>
              </p:ext>
            </p:extLst>
          </p:nvPr>
        </p:nvGraphicFramePr>
        <p:xfrm>
          <a:off x="601860" y="981075"/>
          <a:ext cx="8002587" cy="48117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Image 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444208" y="6093296"/>
            <a:ext cx="864096" cy="592082"/>
          </a:xfrm>
          <a:prstGeom prst="rect">
            <a:avLst/>
          </a:prstGeom>
        </p:spPr>
      </p:pic>
    </p:spTree>
    <p:extLst>
      <p:ext uri="{BB962C8B-B14F-4D97-AF65-F5344CB8AC3E}">
        <p14:creationId xmlns:p14="http://schemas.microsoft.com/office/powerpoint/2010/main" val="31155101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433FA003-9B06-40C9-BDF0-56857F63E6F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776B1746-AE3A-4B4A-9EA2-693107E1F9BA}"/>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graphicEl>
                                              <a:dgm id="{8AE97C70-5BD0-4433-BAAA-8A7F3B3ED622}"/>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uiExpand="1">
        <p:bldSub>
          <a:bldDgm bld="lvlOne"/>
        </p:bldSub>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p:cNvSpPr txBox="1">
            <a:spLocks/>
          </p:cNvSpPr>
          <p:nvPr/>
        </p:nvSpPr>
        <p:spPr>
          <a:xfrm>
            <a:off x="81000" y="790124"/>
            <a:ext cx="9144000" cy="775778"/>
          </a:xfrm>
          <a:prstGeom prst="rect">
            <a:avLst/>
          </a:prstGeom>
        </p:spPr>
        <p:txBody>
          <a:bodyPr/>
          <a:lstStyle>
            <a:lvl1pPr algn="l" defTabSz="914400" rtl="0" eaLnBrk="1" latinLnBrk="0" hangingPunct="1">
              <a:spcBef>
                <a:spcPct val="0"/>
              </a:spcBef>
              <a:buNone/>
              <a:defRPr sz="3200" b="1" kern="1200">
                <a:solidFill>
                  <a:schemeClr val="tx1"/>
                </a:solidFill>
                <a:latin typeface="+mj-lt"/>
                <a:ea typeface="+mj-ea"/>
                <a:cs typeface="+mj-cs"/>
              </a:defRPr>
            </a:lvl1pPr>
          </a:lstStyle>
          <a:p>
            <a:r>
              <a:rPr lang="fr-CA" sz="6000" dirty="0" smtClean="0"/>
              <a:t>En bref…</a:t>
            </a:r>
            <a:endParaRPr lang="fr-CA" sz="6000" dirty="0"/>
          </a:p>
        </p:txBody>
      </p:sp>
      <p:sp>
        <p:nvSpPr>
          <p:cNvPr id="4" name="Rectangle 5">
            <a:extLst>
              <a:ext uri="{FF2B5EF4-FFF2-40B4-BE49-F238E27FC236}">
                <a16:creationId xmlns:a16="http://schemas.microsoft.com/office/drawing/2014/main" xmlns="" id="{6267DB55-0E3A-4DB3-B6E0-0AB14FC62E43}"/>
              </a:ext>
            </a:extLst>
          </p:cNvPr>
          <p:cNvSpPr/>
          <p:nvPr/>
        </p:nvSpPr>
        <p:spPr>
          <a:xfrm>
            <a:off x="-9900" y="4845284"/>
            <a:ext cx="5121960" cy="5400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ltLang="ko-KR" sz="1350" dirty="0"/>
          </a:p>
        </p:txBody>
      </p:sp>
      <p:sp>
        <p:nvSpPr>
          <p:cNvPr id="5" name="Rectangle 6">
            <a:extLst>
              <a:ext uri="{FF2B5EF4-FFF2-40B4-BE49-F238E27FC236}">
                <a16:creationId xmlns:a16="http://schemas.microsoft.com/office/drawing/2014/main" xmlns="" id="{7E5304BB-A05D-40D0-9794-346201194DF6}"/>
              </a:ext>
            </a:extLst>
          </p:cNvPr>
          <p:cNvSpPr/>
          <p:nvPr/>
        </p:nvSpPr>
        <p:spPr>
          <a:xfrm>
            <a:off x="0" y="4204095"/>
            <a:ext cx="4653000" cy="5400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ltLang="ko-KR" sz="1350" dirty="0"/>
          </a:p>
        </p:txBody>
      </p:sp>
      <p:sp>
        <p:nvSpPr>
          <p:cNvPr id="6" name="Rectangle 7">
            <a:extLst>
              <a:ext uri="{FF2B5EF4-FFF2-40B4-BE49-F238E27FC236}">
                <a16:creationId xmlns:a16="http://schemas.microsoft.com/office/drawing/2014/main" xmlns="" id="{2CB74AF3-F9B6-4242-BE5E-4700FB9CC5AF}"/>
              </a:ext>
            </a:extLst>
          </p:cNvPr>
          <p:cNvSpPr/>
          <p:nvPr/>
        </p:nvSpPr>
        <p:spPr>
          <a:xfrm>
            <a:off x="0" y="3562907"/>
            <a:ext cx="4200028" cy="54006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ltLang="ko-KR" sz="1350" dirty="0"/>
          </a:p>
        </p:txBody>
      </p:sp>
      <p:sp>
        <p:nvSpPr>
          <p:cNvPr id="7" name="Rectangle 8">
            <a:extLst>
              <a:ext uri="{FF2B5EF4-FFF2-40B4-BE49-F238E27FC236}">
                <a16:creationId xmlns:a16="http://schemas.microsoft.com/office/drawing/2014/main" xmlns="" id="{A15D6D1E-C5CD-417F-9F68-ADA98010BC5C}"/>
              </a:ext>
            </a:extLst>
          </p:cNvPr>
          <p:cNvSpPr/>
          <p:nvPr/>
        </p:nvSpPr>
        <p:spPr>
          <a:xfrm>
            <a:off x="-9900" y="2921718"/>
            <a:ext cx="3750928" cy="5400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ltLang="ko-KR" sz="1350" dirty="0"/>
          </a:p>
        </p:txBody>
      </p:sp>
      <p:sp>
        <p:nvSpPr>
          <p:cNvPr id="8" name="Rectangle 9">
            <a:extLst>
              <a:ext uri="{FF2B5EF4-FFF2-40B4-BE49-F238E27FC236}">
                <a16:creationId xmlns:a16="http://schemas.microsoft.com/office/drawing/2014/main" xmlns="" id="{32F65C3B-A7A5-43EB-AC16-7A32C19CFCC6}"/>
              </a:ext>
            </a:extLst>
          </p:cNvPr>
          <p:cNvSpPr/>
          <p:nvPr/>
        </p:nvSpPr>
        <p:spPr>
          <a:xfrm>
            <a:off x="-9900" y="2280530"/>
            <a:ext cx="3291928" cy="5400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ltLang="ko-KR" sz="1350" dirty="0"/>
          </a:p>
        </p:txBody>
      </p:sp>
      <p:sp>
        <p:nvSpPr>
          <p:cNvPr id="11" name="TextBox 134">
            <a:extLst>
              <a:ext uri="{FF2B5EF4-FFF2-40B4-BE49-F238E27FC236}">
                <a16:creationId xmlns:a16="http://schemas.microsoft.com/office/drawing/2014/main" xmlns="" id="{747F34EB-BCF8-4FE7-996C-1535F6ED1BE1}"/>
              </a:ext>
            </a:extLst>
          </p:cNvPr>
          <p:cNvSpPr txBox="1"/>
          <p:nvPr/>
        </p:nvSpPr>
        <p:spPr>
          <a:xfrm>
            <a:off x="3468210" y="2425204"/>
            <a:ext cx="5208245" cy="338554"/>
          </a:xfrm>
          <a:prstGeom prst="rect">
            <a:avLst/>
          </a:prstGeom>
          <a:noFill/>
        </p:spPr>
        <p:txBody>
          <a:bodyPr wrap="square" rtlCol="0">
            <a:spAutoFit/>
          </a:bodyPr>
          <a:lstStyle/>
          <a:p>
            <a:r>
              <a:rPr lang="fr-CA" altLang="ko-KR" sz="1600" dirty="0" smtClean="0">
                <a:cs typeface="Arial" pitchFamily="34" charset="0"/>
              </a:rPr>
              <a:t>Une offre de services bonifiée de façon permanente.</a:t>
            </a:r>
            <a:endParaRPr lang="fr-CA" altLang="ko-KR" sz="1600" dirty="0">
              <a:cs typeface="Arial" pitchFamily="34" charset="0"/>
            </a:endParaRPr>
          </a:p>
        </p:txBody>
      </p:sp>
      <p:sp>
        <p:nvSpPr>
          <p:cNvPr id="14" name="TextBox 137">
            <a:extLst>
              <a:ext uri="{FF2B5EF4-FFF2-40B4-BE49-F238E27FC236}">
                <a16:creationId xmlns:a16="http://schemas.microsoft.com/office/drawing/2014/main" xmlns="" id="{66F56AAA-B850-4A90-A479-3DC271EE789B}"/>
              </a:ext>
            </a:extLst>
          </p:cNvPr>
          <p:cNvSpPr txBox="1"/>
          <p:nvPr/>
        </p:nvSpPr>
        <p:spPr>
          <a:xfrm>
            <a:off x="3947143" y="2879750"/>
            <a:ext cx="4863479" cy="584775"/>
          </a:xfrm>
          <a:prstGeom prst="rect">
            <a:avLst/>
          </a:prstGeom>
          <a:noFill/>
        </p:spPr>
        <p:txBody>
          <a:bodyPr wrap="square" rtlCol="0">
            <a:spAutoFit/>
          </a:bodyPr>
          <a:lstStyle/>
          <a:p>
            <a:r>
              <a:rPr lang="fr-CA" altLang="ko-KR" sz="1600" dirty="0" smtClean="0">
                <a:cs typeface="Arial" pitchFamily="34" charset="0"/>
              </a:rPr>
              <a:t>Des guides d’animation détaillés pour un usage à l’ensemble des CIUSSS et des CJE de la province.</a:t>
            </a:r>
            <a:endParaRPr lang="fr-CA" altLang="ko-KR" sz="1600" dirty="0">
              <a:cs typeface="Arial" pitchFamily="34" charset="0"/>
            </a:endParaRPr>
          </a:p>
        </p:txBody>
      </p:sp>
      <p:sp>
        <p:nvSpPr>
          <p:cNvPr id="17" name="TextBox 140">
            <a:extLst>
              <a:ext uri="{FF2B5EF4-FFF2-40B4-BE49-F238E27FC236}">
                <a16:creationId xmlns:a16="http://schemas.microsoft.com/office/drawing/2014/main" xmlns="" id="{12EE3F45-0E2A-4DA7-8617-DE71C88B2258}"/>
              </a:ext>
            </a:extLst>
          </p:cNvPr>
          <p:cNvSpPr txBox="1"/>
          <p:nvPr/>
        </p:nvSpPr>
        <p:spPr>
          <a:xfrm>
            <a:off x="4229100" y="3662541"/>
            <a:ext cx="4263696" cy="338554"/>
          </a:xfrm>
          <a:prstGeom prst="rect">
            <a:avLst/>
          </a:prstGeom>
          <a:noFill/>
        </p:spPr>
        <p:txBody>
          <a:bodyPr wrap="square" rtlCol="0">
            <a:spAutoFit/>
          </a:bodyPr>
          <a:lstStyle/>
          <a:p>
            <a:pPr lvl="0">
              <a:defRPr/>
            </a:pPr>
            <a:r>
              <a:rPr lang="fr-CA" sz="1600" dirty="0"/>
              <a:t>jeunes exposés aux ateliers sur l’autonomie.</a:t>
            </a:r>
          </a:p>
        </p:txBody>
      </p:sp>
      <p:sp>
        <p:nvSpPr>
          <p:cNvPr id="20" name="TextBox 143">
            <a:extLst>
              <a:ext uri="{FF2B5EF4-FFF2-40B4-BE49-F238E27FC236}">
                <a16:creationId xmlns:a16="http://schemas.microsoft.com/office/drawing/2014/main" xmlns="" id="{5ED69594-2644-4E40-9E51-06A68D2E462E}"/>
              </a:ext>
            </a:extLst>
          </p:cNvPr>
          <p:cNvSpPr txBox="1"/>
          <p:nvPr/>
        </p:nvSpPr>
        <p:spPr>
          <a:xfrm>
            <a:off x="4666971" y="4177390"/>
            <a:ext cx="4167471" cy="584775"/>
          </a:xfrm>
          <a:prstGeom prst="rect">
            <a:avLst/>
          </a:prstGeom>
          <a:noFill/>
        </p:spPr>
        <p:txBody>
          <a:bodyPr wrap="square" rtlCol="0">
            <a:spAutoFit/>
          </a:bodyPr>
          <a:lstStyle/>
          <a:p>
            <a:r>
              <a:rPr lang="fr-CA" sz="1600" dirty="0"/>
              <a:t>jeunes exposés aux ateliers de préparation aux tests d’équivalence de secondaire 5.</a:t>
            </a:r>
          </a:p>
        </p:txBody>
      </p:sp>
      <p:sp>
        <p:nvSpPr>
          <p:cNvPr id="23" name="TextBox 146">
            <a:extLst>
              <a:ext uri="{FF2B5EF4-FFF2-40B4-BE49-F238E27FC236}">
                <a16:creationId xmlns:a16="http://schemas.microsoft.com/office/drawing/2014/main" xmlns="" id="{A0279D9E-E609-4281-8BD9-7983FC0CF1CB}"/>
              </a:ext>
            </a:extLst>
          </p:cNvPr>
          <p:cNvSpPr txBox="1"/>
          <p:nvPr/>
        </p:nvSpPr>
        <p:spPr>
          <a:xfrm>
            <a:off x="5115855" y="4873524"/>
            <a:ext cx="3733028" cy="584775"/>
          </a:xfrm>
          <a:prstGeom prst="rect">
            <a:avLst/>
          </a:prstGeom>
          <a:noFill/>
        </p:spPr>
        <p:txBody>
          <a:bodyPr wrap="square" rtlCol="0">
            <a:spAutoFit/>
          </a:bodyPr>
          <a:lstStyle/>
          <a:p>
            <a:r>
              <a:rPr lang="fr-CA" sz="1600" dirty="0"/>
              <a:t>jeunes exposés aux  ateliers </a:t>
            </a:r>
            <a:r>
              <a:rPr lang="fr-CA" sz="1600" dirty="0" smtClean="0"/>
              <a:t>sur  </a:t>
            </a:r>
            <a:r>
              <a:rPr lang="fr-CA" sz="1600" dirty="0"/>
              <a:t>l’employabilité.</a:t>
            </a:r>
          </a:p>
        </p:txBody>
      </p:sp>
      <p:sp>
        <p:nvSpPr>
          <p:cNvPr id="24" name="TextBox 147">
            <a:extLst>
              <a:ext uri="{FF2B5EF4-FFF2-40B4-BE49-F238E27FC236}">
                <a16:creationId xmlns:a16="http://schemas.microsoft.com/office/drawing/2014/main" xmlns="" id="{CBAE96D0-2BFF-4FE7-A14E-E400625C89C2}"/>
              </a:ext>
            </a:extLst>
          </p:cNvPr>
          <p:cNvSpPr txBox="1"/>
          <p:nvPr/>
        </p:nvSpPr>
        <p:spPr>
          <a:xfrm>
            <a:off x="3432661" y="4735460"/>
            <a:ext cx="2057642" cy="769441"/>
          </a:xfrm>
          <a:prstGeom prst="rect">
            <a:avLst/>
          </a:prstGeom>
          <a:noFill/>
        </p:spPr>
        <p:txBody>
          <a:bodyPr wrap="square" rtlCol="0">
            <a:spAutoFit/>
          </a:bodyPr>
          <a:lstStyle/>
          <a:p>
            <a:pPr algn="ctr"/>
            <a:r>
              <a:rPr lang="fr-CA" altLang="ko-KR" sz="4400" b="1" dirty="0" smtClean="0">
                <a:solidFill>
                  <a:schemeClr val="bg1"/>
                </a:solidFill>
                <a:cs typeface="Arial" pitchFamily="34" charset="0"/>
              </a:rPr>
              <a:t>80</a:t>
            </a:r>
            <a:endParaRPr lang="fr-CA" altLang="ko-KR" sz="4400" b="1" dirty="0">
              <a:solidFill>
                <a:schemeClr val="bg1"/>
              </a:solidFill>
              <a:cs typeface="Arial" pitchFamily="34" charset="0"/>
            </a:endParaRPr>
          </a:p>
        </p:txBody>
      </p:sp>
      <p:sp>
        <p:nvSpPr>
          <p:cNvPr id="25" name="TextBox 148">
            <a:extLst>
              <a:ext uri="{FF2B5EF4-FFF2-40B4-BE49-F238E27FC236}">
                <a16:creationId xmlns:a16="http://schemas.microsoft.com/office/drawing/2014/main" xmlns="" id="{A57B0AF4-CF90-4C38-8111-A9CC21D970E6}"/>
              </a:ext>
            </a:extLst>
          </p:cNvPr>
          <p:cNvSpPr txBox="1"/>
          <p:nvPr/>
        </p:nvSpPr>
        <p:spPr>
          <a:xfrm>
            <a:off x="3568920" y="4092325"/>
            <a:ext cx="906271" cy="769441"/>
          </a:xfrm>
          <a:prstGeom prst="rect">
            <a:avLst/>
          </a:prstGeom>
          <a:noFill/>
        </p:spPr>
        <p:txBody>
          <a:bodyPr wrap="square" rtlCol="0">
            <a:spAutoFit/>
          </a:bodyPr>
          <a:lstStyle/>
          <a:p>
            <a:pPr algn="ctr"/>
            <a:r>
              <a:rPr lang="fr-CA" altLang="ko-KR" sz="4400" b="1" dirty="0" smtClean="0">
                <a:solidFill>
                  <a:schemeClr val="bg1"/>
                </a:solidFill>
                <a:cs typeface="Arial" pitchFamily="34" charset="0"/>
              </a:rPr>
              <a:t>80</a:t>
            </a:r>
            <a:endParaRPr lang="fr-CA" altLang="ko-KR" sz="4400" b="1" dirty="0">
              <a:solidFill>
                <a:schemeClr val="bg1"/>
              </a:solidFill>
              <a:cs typeface="Arial" pitchFamily="34" charset="0"/>
            </a:endParaRPr>
          </a:p>
        </p:txBody>
      </p:sp>
      <p:sp>
        <p:nvSpPr>
          <p:cNvPr id="26" name="TextBox 149">
            <a:extLst>
              <a:ext uri="{FF2B5EF4-FFF2-40B4-BE49-F238E27FC236}">
                <a16:creationId xmlns:a16="http://schemas.microsoft.com/office/drawing/2014/main" xmlns="" id="{FB836C26-4A7F-400E-B1D1-91FF04F92BB6}"/>
              </a:ext>
            </a:extLst>
          </p:cNvPr>
          <p:cNvSpPr txBox="1"/>
          <p:nvPr/>
        </p:nvSpPr>
        <p:spPr>
          <a:xfrm>
            <a:off x="1847216" y="3449669"/>
            <a:ext cx="2450167" cy="769441"/>
          </a:xfrm>
          <a:prstGeom prst="rect">
            <a:avLst/>
          </a:prstGeom>
          <a:noFill/>
        </p:spPr>
        <p:txBody>
          <a:bodyPr wrap="square" rtlCol="0">
            <a:spAutoFit/>
          </a:bodyPr>
          <a:lstStyle/>
          <a:p>
            <a:pPr algn="ctr"/>
            <a:r>
              <a:rPr lang="fr-CA" altLang="ko-KR" sz="4400" b="1" dirty="0" smtClean="0">
                <a:solidFill>
                  <a:schemeClr val="bg1"/>
                </a:solidFill>
                <a:cs typeface="Arial" pitchFamily="34" charset="0"/>
              </a:rPr>
              <a:t>36 à 40</a:t>
            </a:r>
            <a:endParaRPr lang="fr-CA" altLang="ko-KR" sz="4400" b="1" dirty="0">
              <a:solidFill>
                <a:schemeClr val="bg1"/>
              </a:solidFill>
              <a:cs typeface="Arial" pitchFamily="34" charset="0"/>
            </a:endParaRPr>
          </a:p>
        </p:txBody>
      </p:sp>
      <p:sp>
        <p:nvSpPr>
          <p:cNvPr id="27" name="TextBox 150">
            <a:extLst>
              <a:ext uri="{FF2B5EF4-FFF2-40B4-BE49-F238E27FC236}">
                <a16:creationId xmlns:a16="http://schemas.microsoft.com/office/drawing/2014/main" xmlns="" id="{6469C3DC-173E-4F23-B50B-98CF94580BC9}"/>
              </a:ext>
            </a:extLst>
          </p:cNvPr>
          <p:cNvSpPr txBox="1"/>
          <p:nvPr/>
        </p:nvSpPr>
        <p:spPr>
          <a:xfrm>
            <a:off x="650485" y="2777533"/>
            <a:ext cx="3006469" cy="769441"/>
          </a:xfrm>
          <a:prstGeom prst="rect">
            <a:avLst/>
          </a:prstGeom>
          <a:noFill/>
        </p:spPr>
        <p:txBody>
          <a:bodyPr wrap="square" rtlCol="0">
            <a:spAutoFit/>
          </a:bodyPr>
          <a:lstStyle/>
          <a:p>
            <a:pPr algn="ctr"/>
            <a:r>
              <a:rPr lang="fr-CA" altLang="ko-KR" sz="4400" b="1" dirty="0" smtClean="0">
                <a:solidFill>
                  <a:schemeClr val="bg1"/>
                </a:solidFill>
                <a:cs typeface="Arial" pitchFamily="34" charset="0"/>
              </a:rPr>
              <a:t>Clé en main</a:t>
            </a:r>
            <a:endParaRPr lang="fr-CA" altLang="ko-KR" sz="4400" b="1" dirty="0">
              <a:solidFill>
                <a:schemeClr val="bg1"/>
              </a:solidFill>
              <a:cs typeface="Arial" pitchFamily="34" charset="0"/>
            </a:endParaRPr>
          </a:p>
        </p:txBody>
      </p:sp>
      <p:sp>
        <p:nvSpPr>
          <p:cNvPr id="28" name="TextBox 151">
            <a:extLst>
              <a:ext uri="{FF2B5EF4-FFF2-40B4-BE49-F238E27FC236}">
                <a16:creationId xmlns:a16="http://schemas.microsoft.com/office/drawing/2014/main" xmlns="" id="{D07C5103-8B63-492B-A402-C8C58931F177}"/>
              </a:ext>
            </a:extLst>
          </p:cNvPr>
          <p:cNvSpPr txBox="1"/>
          <p:nvPr/>
        </p:nvSpPr>
        <p:spPr>
          <a:xfrm>
            <a:off x="624238" y="2147614"/>
            <a:ext cx="2482651" cy="769441"/>
          </a:xfrm>
          <a:prstGeom prst="rect">
            <a:avLst/>
          </a:prstGeom>
          <a:noFill/>
        </p:spPr>
        <p:txBody>
          <a:bodyPr wrap="square" rtlCol="0">
            <a:spAutoFit/>
          </a:bodyPr>
          <a:lstStyle/>
          <a:p>
            <a:pPr algn="ctr"/>
            <a:r>
              <a:rPr lang="fr-CA" altLang="ko-KR" sz="4400" b="1" dirty="0" smtClean="0">
                <a:solidFill>
                  <a:schemeClr val="bg1"/>
                </a:solidFill>
                <a:cs typeface="Arial" pitchFamily="34" charset="0"/>
              </a:rPr>
              <a:t>Pérennité</a:t>
            </a:r>
            <a:endParaRPr lang="fr-CA" altLang="ko-KR" sz="1200" b="1" dirty="0">
              <a:solidFill>
                <a:schemeClr val="bg1"/>
              </a:solidFill>
              <a:cs typeface="Arial" pitchFamily="34" charset="0"/>
            </a:endParaRPr>
          </a:p>
        </p:txBody>
      </p:sp>
      <p:pic>
        <p:nvPicPr>
          <p:cNvPr id="18" name="Imag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44208" y="6093296"/>
            <a:ext cx="864096" cy="592082"/>
          </a:xfrm>
          <a:prstGeom prst="rect">
            <a:avLst/>
          </a:prstGeom>
        </p:spPr>
      </p:pic>
    </p:spTree>
    <p:extLst>
      <p:ext uri="{BB962C8B-B14F-4D97-AF65-F5344CB8AC3E}">
        <p14:creationId xmlns:p14="http://schemas.microsoft.com/office/powerpoint/2010/main" val="2152577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250" fill="hold"/>
                                        <p:tgtEl>
                                          <p:spTgt spid="8"/>
                                        </p:tgtEl>
                                        <p:attrNameLst>
                                          <p:attrName>ppt_x</p:attrName>
                                        </p:attrNameLst>
                                      </p:cBhvr>
                                      <p:tavLst>
                                        <p:tav tm="0">
                                          <p:val>
                                            <p:strVal val="0-#ppt_w/2"/>
                                          </p:val>
                                        </p:tav>
                                        <p:tav tm="100000">
                                          <p:val>
                                            <p:strVal val="#ppt_x"/>
                                          </p:val>
                                        </p:tav>
                                      </p:tavLst>
                                    </p:anim>
                                    <p:anim calcmode="lin" valueType="num">
                                      <p:cBhvr additive="base">
                                        <p:cTn id="8" dur="250" fill="hold"/>
                                        <p:tgtEl>
                                          <p:spTgt spid="8"/>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250" fill="hold"/>
                                        <p:tgtEl>
                                          <p:spTgt spid="11"/>
                                        </p:tgtEl>
                                        <p:attrNameLst>
                                          <p:attrName>ppt_x</p:attrName>
                                        </p:attrNameLst>
                                      </p:cBhvr>
                                      <p:tavLst>
                                        <p:tav tm="0">
                                          <p:val>
                                            <p:strVal val="1+#ppt_w/2"/>
                                          </p:val>
                                        </p:tav>
                                        <p:tav tm="100000">
                                          <p:val>
                                            <p:strVal val="#ppt_x"/>
                                          </p:val>
                                        </p:tav>
                                      </p:tavLst>
                                    </p:anim>
                                    <p:anim calcmode="lin" valueType="num">
                                      <p:cBhvr additive="base">
                                        <p:cTn id="12" dur="25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250" fill="hold"/>
                                        <p:tgtEl>
                                          <p:spTgt spid="7"/>
                                        </p:tgtEl>
                                        <p:attrNameLst>
                                          <p:attrName>ppt_x</p:attrName>
                                        </p:attrNameLst>
                                      </p:cBhvr>
                                      <p:tavLst>
                                        <p:tav tm="0">
                                          <p:val>
                                            <p:strVal val="0-#ppt_w/2"/>
                                          </p:val>
                                        </p:tav>
                                        <p:tav tm="100000">
                                          <p:val>
                                            <p:strVal val="#ppt_x"/>
                                          </p:val>
                                        </p:tav>
                                      </p:tavLst>
                                    </p:anim>
                                    <p:anim calcmode="lin" valueType="num">
                                      <p:cBhvr additive="base">
                                        <p:cTn id="18" dur="250" fill="hold"/>
                                        <p:tgtEl>
                                          <p:spTgt spid="7"/>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anim calcmode="lin" valueType="num">
                                      <p:cBhvr additive="base">
                                        <p:cTn id="21" dur="250" fill="hold"/>
                                        <p:tgtEl>
                                          <p:spTgt spid="14"/>
                                        </p:tgtEl>
                                        <p:attrNameLst>
                                          <p:attrName>ppt_x</p:attrName>
                                        </p:attrNameLst>
                                      </p:cBhvr>
                                      <p:tavLst>
                                        <p:tav tm="0">
                                          <p:val>
                                            <p:strVal val="1+#ppt_w/2"/>
                                          </p:val>
                                        </p:tav>
                                        <p:tav tm="100000">
                                          <p:val>
                                            <p:strVal val="#ppt_x"/>
                                          </p:val>
                                        </p:tav>
                                      </p:tavLst>
                                    </p:anim>
                                    <p:anim calcmode="lin" valueType="num">
                                      <p:cBhvr additive="base">
                                        <p:cTn id="22" dur="25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additive="base">
                                        <p:cTn id="27" dur="250" fill="hold"/>
                                        <p:tgtEl>
                                          <p:spTgt spid="6"/>
                                        </p:tgtEl>
                                        <p:attrNameLst>
                                          <p:attrName>ppt_x</p:attrName>
                                        </p:attrNameLst>
                                      </p:cBhvr>
                                      <p:tavLst>
                                        <p:tav tm="0">
                                          <p:val>
                                            <p:strVal val="0-#ppt_w/2"/>
                                          </p:val>
                                        </p:tav>
                                        <p:tav tm="100000">
                                          <p:val>
                                            <p:strVal val="#ppt_x"/>
                                          </p:val>
                                        </p:tav>
                                      </p:tavLst>
                                    </p:anim>
                                    <p:anim calcmode="lin" valueType="num">
                                      <p:cBhvr additive="base">
                                        <p:cTn id="28" dur="250" fill="hold"/>
                                        <p:tgtEl>
                                          <p:spTgt spid="6"/>
                                        </p:tgtEl>
                                        <p:attrNameLst>
                                          <p:attrName>ppt_y</p:attrName>
                                        </p:attrNameLst>
                                      </p:cBhvr>
                                      <p:tavLst>
                                        <p:tav tm="0">
                                          <p:val>
                                            <p:strVal val="#ppt_y"/>
                                          </p:val>
                                        </p:tav>
                                        <p:tav tm="100000">
                                          <p:val>
                                            <p:strVal val="#ppt_y"/>
                                          </p:val>
                                        </p:tav>
                                      </p:tavLst>
                                    </p:anim>
                                  </p:childTnLst>
                                </p:cTn>
                              </p:par>
                              <p:par>
                                <p:cTn id="29" presetID="2" presetClass="entr" presetSubtype="2"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anim calcmode="lin" valueType="num">
                                      <p:cBhvr additive="base">
                                        <p:cTn id="31" dur="250" fill="hold"/>
                                        <p:tgtEl>
                                          <p:spTgt spid="17"/>
                                        </p:tgtEl>
                                        <p:attrNameLst>
                                          <p:attrName>ppt_x</p:attrName>
                                        </p:attrNameLst>
                                      </p:cBhvr>
                                      <p:tavLst>
                                        <p:tav tm="0">
                                          <p:val>
                                            <p:strVal val="1+#ppt_w/2"/>
                                          </p:val>
                                        </p:tav>
                                        <p:tav tm="100000">
                                          <p:val>
                                            <p:strVal val="#ppt_x"/>
                                          </p:val>
                                        </p:tav>
                                      </p:tavLst>
                                    </p:anim>
                                    <p:anim calcmode="lin" valueType="num">
                                      <p:cBhvr additive="base">
                                        <p:cTn id="32" dur="25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250" fill="hold"/>
                                        <p:tgtEl>
                                          <p:spTgt spid="5"/>
                                        </p:tgtEl>
                                        <p:attrNameLst>
                                          <p:attrName>ppt_x</p:attrName>
                                        </p:attrNameLst>
                                      </p:cBhvr>
                                      <p:tavLst>
                                        <p:tav tm="0">
                                          <p:val>
                                            <p:strVal val="0-#ppt_w/2"/>
                                          </p:val>
                                        </p:tav>
                                        <p:tav tm="100000">
                                          <p:val>
                                            <p:strVal val="#ppt_x"/>
                                          </p:val>
                                        </p:tav>
                                      </p:tavLst>
                                    </p:anim>
                                    <p:anim calcmode="lin" valueType="num">
                                      <p:cBhvr additive="base">
                                        <p:cTn id="38" dur="250" fill="hold"/>
                                        <p:tgtEl>
                                          <p:spTgt spid="5"/>
                                        </p:tgtEl>
                                        <p:attrNameLst>
                                          <p:attrName>ppt_y</p:attrName>
                                        </p:attrNameLst>
                                      </p:cBhvr>
                                      <p:tavLst>
                                        <p:tav tm="0">
                                          <p:val>
                                            <p:strVal val="#ppt_y"/>
                                          </p:val>
                                        </p:tav>
                                        <p:tav tm="100000">
                                          <p:val>
                                            <p:strVal val="#ppt_y"/>
                                          </p:val>
                                        </p:tav>
                                      </p:tavLst>
                                    </p:anim>
                                  </p:childTnLst>
                                </p:cTn>
                              </p:par>
                              <p:par>
                                <p:cTn id="39" presetID="2" presetClass="entr" presetSubtype="2" fill="hold" grpId="0" nodeType="withEffect">
                                  <p:stCondLst>
                                    <p:cond delay="0"/>
                                  </p:stCondLst>
                                  <p:childTnLst>
                                    <p:set>
                                      <p:cBhvr>
                                        <p:cTn id="40" dur="1" fill="hold">
                                          <p:stCondLst>
                                            <p:cond delay="0"/>
                                          </p:stCondLst>
                                        </p:cTn>
                                        <p:tgtEl>
                                          <p:spTgt spid="20"/>
                                        </p:tgtEl>
                                        <p:attrNameLst>
                                          <p:attrName>style.visibility</p:attrName>
                                        </p:attrNameLst>
                                      </p:cBhvr>
                                      <p:to>
                                        <p:strVal val="visible"/>
                                      </p:to>
                                    </p:set>
                                    <p:anim calcmode="lin" valueType="num">
                                      <p:cBhvr additive="base">
                                        <p:cTn id="41" dur="250" fill="hold"/>
                                        <p:tgtEl>
                                          <p:spTgt spid="20"/>
                                        </p:tgtEl>
                                        <p:attrNameLst>
                                          <p:attrName>ppt_x</p:attrName>
                                        </p:attrNameLst>
                                      </p:cBhvr>
                                      <p:tavLst>
                                        <p:tav tm="0">
                                          <p:val>
                                            <p:strVal val="1+#ppt_w/2"/>
                                          </p:val>
                                        </p:tav>
                                        <p:tav tm="100000">
                                          <p:val>
                                            <p:strVal val="#ppt_x"/>
                                          </p:val>
                                        </p:tav>
                                      </p:tavLst>
                                    </p:anim>
                                    <p:anim calcmode="lin" valueType="num">
                                      <p:cBhvr additive="base">
                                        <p:cTn id="42" dur="25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8" fill="hold" grpId="0" nodeType="clickEffect">
                                  <p:stCondLst>
                                    <p:cond delay="0"/>
                                  </p:stCondLst>
                                  <p:childTnLst>
                                    <p:set>
                                      <p:cBhvr>
                                        <p:cTn id="46" dur="1" fill="hold">
                                          <p:stCondLst>
                                            <p:cond delay="0"/>
                                          </p:stCondLst>
                                        </p:cTn>
                                        <p:tgtEl>
                                          <p:spTgt spid="4"/>
                                        </p:tgtEl>
                                        <p:attrNameLst>
                                          <p:attrName>style.visibility</p:attrName>
                                        </p:attrNameLst>
                                      </p:cBhvr>
                                      <p:to>
                                        <p:strVal val="visible"/>
                                      </p:to>
                                    </p:set>
                                    <p:anim calcmode="lin" valueType="num">
                                      <p:cBhvr additive="base">
                                        <p:cTn id="47" dur="250" fill="hold"/>
                                        <p:tgtEl>
                                          <p:spTgt spid="4"/>
                                        </p:tgtEl>
                                        <p:attrNameLst>
                                          <p:attrName>ppt_x</p:attrName>
                                        </p:attrNameLst>
                                      </p:cBhvr>
                                      <p:tavLst>
                                        <p:tav tm="0">
                                          <p:val>
                                            <p:strVal val="0-#ppt_w/2"/>
                                          </p:val>
                                        </p:tav>
                                        <p:tav tm="100000">
                                          <p:val>
                                            <p:strVal val="#ppt_x"/>
                                          </p:val>
                                        </p:tav>
                                      </p:tavLst>
                                    </p:anim>
                                    <p:anim calcmode="lin" valueType="num">
                                      <p:cBhvr additive="base">
                                        <p:cTn id="48" dur="250" fill="hold"/>
                                        <p:tgtEl>
                                          <p:spTgt spid="4"/>
                                        </p:tgtEl>
                                        <p:attrNameLst>
                                          <p:attrName>ppt_y</p:attrName>
                                        </p:attrNameLst>
                                      </p:cBhvr>
                                      <p:tavLst>
                                        <p:tav tm="0">
                                          <p:val>
                                            <p:strVal val="#ppt_y"/>
                                          </p:val>
                                        </p:tav>
                                        <p:tav tm="100000">
                                          <p:val>
                                            <p:strVal val="#ppt_y"/>
                                          </p:val>
                                        </p:tav>
                                      </p:tavLst>
                                    </p:anim>
                                  </p:childTnLst>
                                </p:cTn>
                              </p:par>
                              <p:par>
                                <p:cTn id="49" presetID="2" presetClass="entr" presetSubtype="2" fill="hold" grpId="0" nodeType="withEffect">
                                  <p:stCondLst>
                                    <p:cond delay="0"/>
                                  </p:stCondLst>
                                  <p:childTnLst>
                                    <p:set>
                                      <p:cBhvr>
                                        <p:cTn id="50" dur="1" fill="hold">
                                          <p:stCondLst>
                                            <p:cond delay="0"/>
                                          </p:stCondLst>
                                        </p:cTn>
                                        <p:tgtEl>
                                          <p:spTgt spid="23"/>
                                        </p:tgtEl>
                                        <p:attrNameLst>
                                          <p:attrName>style.visibility</p:attrName>
                                        </p:attrNameLst>
                                      </p:cBhvr>
                                      <p:to>
                                        <p:strVal val="visible"/>
                                      </p:to>
                                    </p:set>
                                    <p:anim calcmode="lin" valueType="num">
                                      <p:cBhvr additive="base">
                                        <p:cTn id="51" dur="250" fill="hold"/>
                                        <p:tgtEl>
                                          <p:spTgt spid="23"/>
                                        </p:tgtEl>
                                        <p:attrNameLst>
                                          <p:attrName>ppt_x</p:attrName>
                                        </p:attrNameLst>
                                      </p:cBhvr>
                                      <p:tavLst>
                                        <p:tav tm="0">
                                          <p:val>
                                            <p:strVal val="1+#ppt_w/2"/>
                                          </p:val>
                                        </p:tav>
                                        <p:tav tm="100000">
                                          <p:val>
                                            <p:strVal val="#ppt_x"/>
                                          </p:val>
                                        </p:tav>
                                      </p:tavLst>
                                    </p:anim>
                                    <p:anim calcmode="lin" valueType="num">
                                      <p:cBhvr additive="base">
                                        <p:cTn id="52" dur="250" fill="hold"/>
                                        <p:tgtEl>
                                          <p:spTgt spid="2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11" grpId="0"/>
      <p:bldP spid="14" grpId="0"/>
      <p:bldP spid="17" grpId="0"/>
      <p:bldP spid="20" grpId="0"/>
      <p:bldP spid="23"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2000" r="-12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043074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CA" dirty="0" smtClean="0"/>
              <a:t>Objectifs du projet</a:t>
            </a:r>
            <a:endParaRPr lang="fr-CA" dirty="0"/>
          </a:p>
        </p:txBody>
      </p:sp>
      <p:sp>
        <p:nvSpPr>
          <p:cNvPr id="5" name="Espace réservé du contenu 4"/>
          <p:cNvSpPr>
            <a:spLocks noGrp="1"/>
          </p:cNvSpPr>
          <p:nvPr>
            <p:ph idx="1"/>
          </p:nvPr>
        </p:nvSpPr>
        <p:spPr/>
        <p:txBody>
          <a:bodyPr>
            <a:noAutofit/>
          </a:bodyPr>
          <a:lstStyle/>
          <a:p>
            <a:pPr marL="514350" lvl="0" indent="-514350" algn="just">
              <a:buFont typeface="+mj-lt"/>
              <a:buAutoNum type="arabicPeriod"/>
            </a:pPr>
            <a:r>
              <a:rPr lang="fr-FR" sz="1500" dirty="0"/>
              <a:t>Diminuer le risque de récidive en ciblant principalement une des zones du </a:t>
            </a:r>
            <a:r>
              <a:rPr lang="fr-FR" sz="1500" dirty="0" smtClean="0"/>
              <a:t>YLS/CMI 2.0, </a:t>
            </a:r>
            <a:r>
              <a:rPr lang="fr-FR" sz="1500" dirty="0"/>
              <a:t>soit celle de l’éducation et de l’emploi, en prévision de la période de surveillance dans la communauté. </a:t>
            </a:r>
            <a:endParaRPr lang="fr-FR" sz="1500" dirty="0" smtClean="0"/>
          </a:p>
          <a:p>
            <a:pPr marL="514350" lvl="0" indent="-514350" algn="just">
              <a:buFont typeface="+mj-lt"/>
              <a:buAutoNum type="arabicPeriod"/>
            </a:pPr>
            <a:endParaRPr lang="fr-CA" sz="1500" dirty="0"/>
          </a:p>
          <a:p>
            <a:pPr marL="514350" lvl="0" indent="-514350" algn="just">
              <a:buFont typeface="+mj-lt"/>
              <a:buAutoNum type="arabicPeriod"/>
            </a:pPr>
            <a:r>
              <a:rPr lang="fr-FR" sz="1500" dirty="0"/>
              <a:t>Adapter les ateliers offerts par nos partenaires spécialisés en ajustant le contenu existant à notre clientèle contrevenante qui a des besoins spécifiques et considérables :</a:t>
            </a:r>
            <a:endParaRPr lang="fr-CA" sz="1500" dirty="0"/>
          </a:p>
          <a:p>
            <a:pPr lvl="1" algn="just" fontAlgn="base"/>
            <a:r>
              <a:rPr lang="fr-FR" sz="1400" dirty="0">
                <a:effectLst>
                  <a:outerShdw sx="0" sy="0">
                    <a:srgbClr val="000000"/>
                  </a:outerShdw>
                </a:effectLst>
              </a:rPr>
              <a:t>en adressant l’aspect ethnoculturel ;</a:t>
            </a:r>
            <a:endParaRPr lang="fr-CA" sz="1400" dirty="0">
              <a:effectLst>
                <a:outerShdw sx="0" sy="0">
                  <a:srgbClr val="000000"/>
                </a:outerShdw>
              </a:effectLst>
            </a:endParaRPr>
          </a:p>
          <a:p>
            <a:pPr lvl="1" algn="just" fontAlgn="base"/>
            <a:r>
              <a:rPr lang="fr-FR" sz="1400" dirty="0">
                <a:effectLst>
                  <a:outerShdw sx="0" sy="0">
                    <a:srgbClr val="000000"/>
                  </a:outerShdw>
                </a:effectLst>
              </a:rPr>
              <a:t>en intégrant des composantes du programme de développement des habiletés sociales ;</a:t>
            </a:r>
            <a:endParaRPr lang="fr-CA" sz="1400" dirty="0">
              <a:effectLst>
                <a:outerShdw sx="0" sy="0">
                  <a:srgbClr val="000000"/>
                </a:outerShdw>
              </a:effectLst>
            </a:endParaRPr>
          </a:p>
          <a:p>
            <a:pPr lvl="1" algn="just" fontAlgn="base"/>
            <a:r>
              <a:rPr lang="fr-FR" sz="1400" dirty="0">
                <a:effectLst>
                  <a:outerShdw sx="0" sy="0">
                    <a:srgbClr val="000000"/>
                  </a:outerShdw>
                </a:effectLst>
              </a:rPr>
              <a:t>en tenant compte des enjeux importants de désengagement social et de rupture avec les institutions. </a:t>
            </a:r>
            <a:endParaRPr lang="fr-FR" sz="1400" dirty="0" smtClean="0">
              <a:effectLst>
                <a:outerShdw sx="0" sy="0">
                  <a:srgbClr val="000000"/>
                </a:outerShdw>
              </a:effectLst>
            </a:endParaRPr>
          </a:p>
          <a:p>
            <a:pPr marL="457200" lvl="1" indent="0" algn="just" fontAlgn="base">
              <a:buNone/>
            </a:pPr>
            <a:endParaRPr lang="fr-CA" sz="1500" dirty="0">
              <a:effectLst>
                <a:outerShdw sx="0" sy="0">
                  <a:srgbClr val="000000"/>
                </a:outerShdw>
              </a:effectLst>
            </a:endParaRPr>
          </a:p>
          <a:p>
            <a:pPr marL="514350" lvl="0" indent="-514350" algn="just">
              <a:buFont typeface="+mj-lt"/>
              <a:buAutoNum type="arabicPeriod"/>
            </a:pPr>
            <a:r>
              <a:rPr lang="fr-FR" sz="1500" dirty="0"/>
              <a:t>Développer des habiletés en lien avec l’employabilité  tout en permettant la généralisation des acquis par le transfert des apprentissages faits en période de placement. </a:t>
            </a:r>
          </a:p>
          <a:p>
            <a:pPr marL="514350" lvl="0" indent="-514350" algn="just">
              <a:buFont typeface="+mj-lt"/>
              <a:buAutoNum type="arabicPeriod"/>
            </a:pPr>
            <a:endParaRPr lang="fr-CA" sz="1500" dirty="0"/>
          </a:p>
          <a:p>
            <a:pPr marL="514350" lvl="0" indent="-514350" algn="just">
              <a:buFont typeface="+mj-lt"/>
              <a:buAutoNum type="arabicPeriod"/>
            </a:pPr>
            <a:r>
              <a:rPr lang="fr-FR" sz="1500" dirty="0"/>
              <a:t>Faire le pont avec un organisme de soutien à l’emploi/persévérance scolaire et favoriser la création de liens avec un réseau social afin de permettre une meilleure transition lors de la réinsertion. </a:t>
            </a:r>
            <a:endParaRPr lang="fr-FR" sz="1500" dirty="0" smtClean="0"/>
          </a:p>
          <a:p>
            <a:pPr marL="514350" lvl="0" indent="-514350" algn="just">
              <a:buFont typeface="+mj-lt"/>
              <a:buAutoNum type="arabicPeriod"/>
            </a:pPr>
            <a:endParaRPr lang="fr-CA" sz="1500" dirty="0"/>
          </a:p>
          <a:p>
            <a:pPr marL="514350" lvl="0" indent="-514350" algn="just">
              <a:buFont typeface="+mj-lt"/>
              <a:buAutoNum type="arabicPeriod"/>
            </a:pPr>
            <a:r>
              <a:rPr lang="fr-FR" sz="1500" dirty="0"/>
              <a:t>Développer des connaissances et des compétences visant l’augmentation du niveau d’autonomie fonctionnelle de la clientèle contrevenante. </a:t>
            </a:r>
            <a:endParaRPr lang="fr-CA" sz="1500" dirty="0"/>
          </a:p>
        </p:txBody>
      </p:sp>
      <p:pic>
        <p:nvPicPr>
          <p:cNvPr id="6" name="Imag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44208" y="6093296"/>
            <a:ext cx="864096" cy="592082"/>
          </a:xfrm>
          <a:prstGeom prst="rect">
            <a:avLst/>
          </a:prstGeom>
        </p:spPr>
      </p:pic>
    </p:spTree>
    <p:extLst>
      <p:ext uri="{BB962C8B-B14F-4D97-AF65-F5344CB8AC3E}">
        <p14:creationId xmlns:p14="http://schemas.microsoft.com/office/powerpoint/2010/main" val="4111953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Particularités du projet</a:t>
            </a:r>
            <a:endParaRPr lang="fr-CA"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660140796"/>
              </p:ext>
            </p:extLst>
          </p:nvPr>
        </p:nvGraphicFramePr>
        <p:xfrm>
          <a:off x="623813" y="981075"/>
          <a:ext cx="7858769" cy="46684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Image 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444208" y="6093296"/>
            <a:ext cx="864096" cy="592082"/>
          </a:xfrm>
          <a:prstGeom prst="rect">
            <a:avLst/>
          </a:prstGeom>
        </p:spPr>
      </p:pic>
    </p:spTree>
    <p:extLst>
      <p:ext uri="{BB962C8B-B14F-4D97-AF65-F5344CB8AC3E}">
        <p14:creationId xmlns:p14="http://schemas.microsoft.com/office/powerpoint/2010/main" val="8191520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4A443157-14D4-4A8A-8E75-826393A794A1}"/>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70583DA2-7077-4B3B-BC43-21E3F2BE7F7E}"/>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dgm id="{8F919BC7-3FA0-47DC-8075-955EB601082A}"/>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dgm id="{DAF82F03-7303-4230-A995-9E8E224350FE}"/>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F2E9B303-7F89-4300-A858-DFDB7540A7AA}"/>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graphicEl>
                                              <a:dgm id="{185842F7-E8D8-415B-9351-8E7D89AD55F1}"/>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graphicEl>
                                              <a:dgm id="{7A241AAF-63FC-4D7F-A57F-821F6A44B86F}"/>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graphicEl>
                                              <a:dgm id="{5BCC0626-B275-405C-BAD1-00A649D7C87D}"/>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graphicEl>
                                              <a:dgm id="{691D25D5-3A38-4D78-BF23-372E11CFA9E8}"/>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graphicEl>
                                              <a:dgm id="{4448F55E-6809-4A58-9089-1FEE84F109F5}"/>
                                            </p:graphic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
                                            <p:graphicEl>
                                              <a:dgm id="{93C57709-656D-4F9D-8648-B19D8C1A6EF9}"/>
                                            </p:graphic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
                                            <p:graphicEl>
                                              <a:dgm id="{60800617-C317-4B2B-B4A2-65F50141546D}"/>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95461"/>
            <a:ext cx="8002587" cy="706437"/>
          </a:xfrm>
        </p:spPr>
        <p:txBody>
          <a:bodyPr/>
          <a:lstStyle/>
          <a:p>
            <a:r>
              <a:rPr lang="fr-CA" dirty="0" smtClean="0"/>
              <a:t>Un projet novateur en 3 volets</a:t>
            </a:r>
            <a:endParaRPr lang="fr-CA"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813425334"/>
              </p:ext>
            </p:extLst>
          </p:nvPr>
        </p:nvGraphicFramePr>
        <p:xfrm>
          <a:off x="395535" y="560387"/>
          <a:ext cx="8146603" cy="524410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Image 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444208" y="6093296"/>
            <a:ext cx="864096" cy="592082"/>
          </a:xfrm>
          <a:prstGeom prst="rect">
            <a:avLst/>
          </a:prstGeom>
        </p:spPr>
      </p:pic>
    </p:spTree>
    <p:extLst>
      <p:ext uri="{BB962C8B-B14F-4D97-AF65-F5344CB8AC3E}">
        <p14:creationId xmlns:p14="http://schemas.microsoft.com/office/powerpoint/2010/main" val="323670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graphicEl>
                                              <a:dgm id="{FF544F42-7E91-4C74-97D0-F0D0C41539C8}"/>
                                            </p:graphicEl>
                                          </p:spTgt>
                                        </p:tgtEl>
                                        <p:attrNameLst>
                                          <p:attrName>style.visibility</p:attrName>
                                        </p:attrNameLst>
                                      </p:cBhvr>
                                      <p:to>
                                        <p:strVal val="visible"/>
                                      </p:to>
                                    </p:set>
                                    <p:animEffect transition="in" filter="fade">
                                      <p:cBhvr>
                                        <p:cTn id="7" dur="500"/>
                                        <p:tgtEl>
                                          <p:spTgt spid="4">
                                            <p:graphicEl>
                                              <a:dgm id="{FF544F42-7E91-4C74-97D0-F0D0C41539C8}"/>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graphicEl>
                                              <a:dgm id="{E28346B7-E66A-475E-83FD-4CD8FDAD8C69}"/>
                                            </p:graphicEl>
                                          </p:spTgt>
                                        </p:tgtEl>
                                        <p:attrNameLst>
                                          <p:attrName>style.visibility</p:attrName>
                                        </p:attrNameLst>
                                      </p:cBhvr>
                                      <p:to>
                                        <p:strVal val="visible"/>
                                      </p:to>
                                    </p:set>
                                    <p:animEffect transition="in" filter="fade">
                                      <p:cBhvr>
                                        <p:cTn id="10" dur="500"/>
                                        <p:tgtEl>
                                          <p:spTgt spid="4">
                                            <p:graphicEl>
                                              <a:dgm id="{E28346B7-E66A-475E-83FD-4CD8FDAD8C69}"/>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graphicEl>
                                              <a:dgm id="{65FDF37E-6DE1-49AA-B56B-E06C5B7577AB}"/>
                                            </p:graphicEl>
                                          </p:spTgt>
                                        </p:tgtEl>
                                        <p:attrNameLst>
                                          <p:attrName>style.visibility</p:attrName>
                                        </p:attrNameLst>
                                      </p:cBhvr>
                                      <p:to>
                                        <p:strVal val="visible"/>
                                      </p:to>
                                    </p:set>
                                    <p:animEffect transition="in" filter="fade">
                                      <p:cBhvr>
                                        <p:cTn id="15" dur="500"/>
                                        <p:tgtEl>
                                          <p:spTgt spid="4">
                                            <p:graphicEl>
                                              <a:dgm id="{65FDF37E-6DE1-49AA-B56B-E06C5B7577AB}"/>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
                                            <p:graphicEl>
                                              <a:dgm id="{B702E7F8-50B9-4281-921C-96C7D56E09F3}"/>
                                            </p:graphicEl>
                                          </p:spTgt>
                                        </p:tgtEl>
                                        <p:attrNameLst>
                                          <p:attrName>style.visibility</p:attrName>
                                        </p:attrNameLst>
                                      </p:cBhvr>
                                      <p:to>
                                        <p:strVal val="visible"/>
                                      </p:to>
                                    </p:set>
                                    <p:animEffect transition="in" filter="fade">
                                      <p:cBhvr>
                                        <p:cTn id="18" dur="500"/>
                                        <p:tgtEl>
                                          <p:spTgt spid="4">
                                            <p:graphicEl>
                                              <a:dgm id="{B702E7F8-50B9-4281-921C-96C7D56E09F3}"/>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4">
                                            <p:graphicEl>
                                              <a:dgm id="{35034436-2C4A-4E20-BE5F-7D668118F23C}"/>
                                            </p:graphicEl>
                                          </p:spTgt>
                                        </p:tgtEl>
                                        <p:attrNameLst>
                                          <p:attrName>style.visibility</p:attrName>
                                        </p:attrNameLst>
                                      </p:cBhvr>
                                      <p:to>
                                        <p:strVal val="visible"/>
                                      </p:to>
                                    </p:set>
                                    <p:animEffect transition="in" filter="fade">
                                      <p:cBhvr>
                                        <p:cTn id="23" dur="500"/>
                                        <p:tgtEl>
                                          <p:spTgt spid="4">
                                            <p:graphicEl>
                                              <a:dgm id="{35034436-2C4A-4E20-BE5F-7D668118F23C}"/>
                                            </p:graphic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4">
                                            <p:graphicEl>
                                              <a:dgm id="{28B3D27F-CBDE-45ED-9E39-5C23C8726872}"/>
                                            </p:graphicEl>
                                          </p:spTgt>
                                        </p:tgtEl>
                                        <p:attrNameLst>
                                          <p:attrName>style.visibility</p:attrName>
                                        </p:attrNameLst>
                                      </p:cBhvr>
                                      <p:to>
                                        <p:strVal val="visible"/>
                                      </p:to>
                                    </p:set>
                                    <p:animEffect transition="in" filter="fade">
                                      <p:cBhvr>
                                        <p:cTn id="26" dur="500"/>
                                        <p:tgtEl>
                                          <p:spTgt spid="4">
                                            <p:graphicEl>
                                              <a:dgm id="{28B3D27F-CBDE-45ED-9E39-5C23C8726872}"/>
                                            </p:graphic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4">
                                            <p:graphicEl>
                                              <a:dgm id="{A5583A85-52C5-4317-BDE0-1AC97C914C5F}"/>
                                            </p:graphicEl>
                                          </p:spTgt>
                                        </p:tgtEl>
                                        <p:attrNameLst>
                                          <p:attrName>style.visibility</p:attrName>
                                        </p:attrNameLst>
                                      </p:cBhvr>
                                      <p:to>
                                        <p:strVal val="visible"/>
                                      </p:to>
                                    </p:set>
                                    <p:animEffect transition="in" filter="fade">
                                      <p:cBhvr>
                                        <p:cTn id="31" dur="500"/>
                                        <p:tgtEl>
                                          <p:spTgt spid="4">
                                            <p:graphicEl>
                                              <a:dgm id="{A5583A85-52C5-4317-BDE0-1AC97C914C5F}"/>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4">
                                            <p:graphicEl>
                                              <a:dgm id="{F8E4F78C-50AE-49DA-805D-5E1E55A5F58F}"/>
                                            </p:graphicEl>
                                          </p:spTgt>
                                        </p:tgtEl>
                                        <p:attrNameLst>
                                          <p:attrName>style.visibility</p:attrName>
                                        </p:attrNameLst>
                                      </p:cBhvr>
                                      <p:to>
                                        <p:strVal val="visible"/>
                                      </p:to>
                                    </p:set>
                                    <p:animEffect transition="in" filter="fade">
                                      <p:cBhvr>
                                        <p:cTn id="36" dur="500"/>
                                        <p:tgtEl>
                                          <p:spTgt spid="4">
                                            <p:graphicEl>
                                              <a:dgm id="{F8E4F78C-50AE-49DA-805D-5E1E55A5F58F}"/>
                                            </p:graphic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4">
                                            <p:graphicEl>
                                              <a:dgm id="{3BCF7BDF-DE8A-4F1F-B81E-49B5B350F2E7}"/>
                                            </p:graphicEl>
                                          </p:spTgt>
                                        </p:tgtEl>
                                        <p:attrNameLst>
                                          <p:attrName>style.visibility</p:attrName>
                                        </p:attrNameLst>
                                      </p:cBhvr>
                                      <p:to>
                                        <p:strVal val="visible"/>
                                      </p:to>
                                    </p:set>
                                    <p:animEffect transition="in" filter="fade">
                                      <p:cBhvr>
                                        <p:cTn id="41" dur="500"/>
                                        <p:tgtEl>
                                          <p:spTgt spid="4">
                                            <p:graphicEl>
                                              <a:dgm id="{3BCF7BDF-DE8A-4F1F-B81E-49B5B350F2E7}"/>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4" name="Titre 3"/>
          <p:cNvSpPr>
            <a:spLocks noGrp="1"/>
          </p:cNvSpPr>
          <p:nvPr>
            <p:ph type="ctrTitle"/>
          </p:nvPr>
        </p:nvSpPr>
        <p:spPr/>
        <p:txBody>
          <a:bodyPr/>
          <a:lstStyle/>
          <a:p>
            <a:r>
              <a:rPr lang="fr-CA" dirty="0" smtClean="0"/>
              <a:t>Volet Emploi</a:t>
            </a:r>
            <a:endParaRPr lang="fr-CA" dirty="0"/>
          </a:p>
        </p:txBody>
      </p:sp>
      <p:sp>
        <p:nvSpPr>
          <p:cNvPr id="5" name="Sous-titre 4"/>
          <p:cNvSpPr>
            <a:spLocks noGrp="1"/>
          </p:cNvSpPr>
          <p:nvPr>
            <p:ph type="subTitle" idx="1"/>
          </p:nvPr>
        </p:nvSpPr>
        <p:spPr/>
        <p:txBody>
          <a:bodyPr/>
          <a:lstStyle/>
          <a:p>
            <a:r>
              <a:rPr lang="fr-CA" dirty="0" smtClean="0"/>
              <a:t>En partenariat avec le CJE Rivière-des-Prairies</a:t>
            </a:r>
            <a:endParaRPr lang="fr-CA" dirty="0"/>
          </a:p>
        </p:txBody>
      </p:sp>
    </p:spTree>
    <p:extLst>
      <p:ext uri="{BB962C8B-B14F-4D97-AF65-F5344CB8AC3E}">
        <p14:creationId xmlns:p14="http://schemas.microsoft.com/office/powerpoint/2010/main" val="36338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631728" y="137267"/>
            <a:ext cx="5180632" cy="566738"/>
          </a:xfrm>
        </p:spPr>
        <p:txBody>
          <a:bodyPr/>
          <a:lstStyle/>
          <a:p>
            <a:r>
              <a:rPr lang="fr-CA" dirty="0" smtClean="0"/>
              <a:t>Portrait de la clientèle du volet Emploi</a:t>
            </a:r>
            <a:endParaRPr lang="fr-CA" dirty="0"/>
          </a:p>
        </p:txBody>
      </p:sp>
      <p:sp>
        <p:nvSpPr>
          <p:cNvPr id="10" name="ZoneTexte 9"/>
          <p:cNvSpPr txBox="1"/>
          <p:nvPr/>
        </p:nvSpPr>
        <p:spPr>
          <a:xfrm>
            <a:off x="2631728" y="1556792"/>
            <a:ext cx="6083194" cy="3416320"/>
          </a:xfrm>
          <a:prstGeom prst="rect">
            <a:avLst/>
          </a:prstGeom>
          <a:noFill/>
        </p:spPr>
        <p:txBody>
          <a:bodyPr wrap="square" rtlCol="0">
            <a:spAutoFit/>
          </a:bodyPr>
          <a:lstStyle/>
          <a:p>
            <a:pPr marL="285750" lvl="0" indent="-285750" algn="just">
              <a:lnSpc>
                <a:spcPct val="150000"/>
              </a:lnSpc>
              <a:buFont typeface="Arial" panose="020B0604020202020204" pitchFamily="34" charset="0"/>
              <a:buChar char="•"/>
            </a:pPr>
            <a:r>
              <a:rPr lang="fr-CA" sz="2400" dirty="0"/>
              <a:t>Moyenne d’âge de 17 ans</a:t>
            </a:r>
          </a:p>
          <a:p>
            <a:pPr marL="285750" lvl="0" indent="-285750" algn="just">
              <a:lnSpc>
                <a:spcPct val="150000"/>
              </a:lnSpc>
              <a:buFont typeface="Arial" panose="020B0604020202020204" pitchFamily="34" charset="0"/>
              <a:buChar char="•"/>
            </a:pPr>
            <a:r>
              <a:rPr lang="fr-CA" sz="2400" dirty="0"/>
              <a:t>Scolarité moyenne: sec. 2-3</a:t>
            </a:r>
          </a:p>
          <a:p>
            <a:pPr marL="285750" lvl="0" indent="-285750" algn="just">
              <a:lnSpc>
                <a:spcPct val="150000"/>
              </a:lnSpc>
              <a:buFont typeface="Arial" panose="020B0604020202020204" pitchFamily="34" charset="0"/>
              <a:buChar char="•"/>
            </a:pPr>
            <a:r>
              <a:rPr lang="fr-CA" sz="2400" dirty="0"/>
              <a:t>Durée de garde moyenne</a:t>
            </a:r>
            <a:r>
              <a:rPr lang="fr-CA" sz="2400" dirty="0" smtClean="0"/>
              <a:t>: 113 jours</a:t>
            </a:r>
          </a:p>
          <a:p>
            <a:pPr marL="285750" lvl="0" indent="-285750">
              <a:buFont typeface="Arial" panose="020B0604020202020204" pitchFamily="34" charset="0"/>
              <a:buChar char="•"/>
            </a:pPr>
            <a:r>
              <a:rPr lang="fr-CA" sz="2400" dirty="0" smtClean="0"/>
              <a:t>En forte proportion, est issu de l’immigration ou fait partie d’une communauté ethnoculturelle</a:t>
            </a:r>
          </a:p>
          <a:p>
            <a:pPr marL="285750" lvl="0" indent="-285750" algn="just">
              <a:lnSpc>
                <a:spcPct val="150000"/>
              </a:lnSpc>
              <a:buFont typeface="Arial" panose="020B0604020202020204" pitchFamily="34" charset="0"/>
              <a:buChar char="•"/>
            </a:pPr>
            <a:r>
              <a:rPr lang="fr-CA" sz="2400" dirty="0" smtClean="0"/>
              <a:t>Demandeur de services liés à l’employabilité</a:t>
            </a:r>
            <a:endParaRPr lang="fr-CA" dirty="0"/>
          </a:p>
        </p:txBody>
      </p:sp>
      <p:sp>
        <p:nvSpPr>
          <p:cNvPr id="11" name="ZoneTexte 10"/>
          <p:cNvSpPr txBox="1"/>
          <p:nvPr/>
        </p:nvSpPr>
        <p:spPr>
          <a:xfrm>
            <a:off x="2634184" y="696737"/>
            <a:ext cx="6066674" cy="646331"/>
          </a:xfrm>
          <a:prstGeom prst="rect">
            <a:avLst/>
          </a:prstGeom>
          <a:noFill/>
        </p:spPr>
        <p:txBody>
          <a:bodyPr wrap="square" rtlCol="0">
            <a:spAutoFit/>
          </a:bodyPr>
          <a:lstStyle/>
          <a:p>
            <a:pPr lvl="0"/>
            <a:r>
              <a:rPr lang="fr-CA" dirty="0"/>
              <a:t>Exclusivement pour </a:t>
            </a:r>
            <a:r>
              <a:rPr lang="fr-CA" dirty="0" smtClean="0"/>
              <a:t>les jeunes JC </a:t>
            </a:r>
            <a:r>
              <a:rPr lang="fr-CA" dirty="0"/>
              <a:t>de </a:t>
            </a:r>
            <a:r>
              <a:rPr lang="fr-CA" dirty="0" smtClean="0"/>
              <a:t>CDP </a:t>
            </a:r>
          </a:p>
          <a:p>
            <a:pPr lvl="0"/>
            <a:r>
              <a:rPr lang="fr-CA" dirty="0" smtClean="0"/>
              <a:t>(5 </a:t>
            </a:r>
            <a:r>
              <a:rPr lang="fr-CA" dirty="0"/>
              <a:t>unités* de garde fermée et 2 unités de garde </a:t>
            </a:r>
            <a:r>
              <a:rPr lang="fr-CA" dirty="0" smtClean="0"/>
              <a:t>ouverte)</a:t>
            </a:r>
            <a:endParaRPr lang="fr-CA" dirty="0"/>
          </a:p>
        </p:txBody>
      </p:sp>
      <p:pic>
        <p:nvPicPr>
          <p:cNvPr id="12" name="Imag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5536" y="-30708"/>
            <a:ext cx="2088232" cy="6014106"/>
          </a:xfrm>
          <a:prstGeom prst="rect">
            <a:avLst/>
          </a:prstGeom>
        </p:spPr>
      </p:pic>
      <p:pic>
        <p:nvPicPr>
          <p:cNvPr id="6" name="Imag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44208" y="6093296"/>
            <a:ext cx="864096" cy="592082"/>
          </a:xfrm>
          <a:prstGeom prst="rect">
            <a:avLst/>
          </a:prstGeom>
        </p:spPr>
      </p:pic>
    </p:spTree>
    <p:extLst>
      <p:ext uri="{BB962C8B-B14F-4D97-AF65-F5344CB8AC3E}">
        <p14:creationId xmlns:p14="http://schemas.microsoft.com/office/powerpoint/2010/main" val="2535516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Le volet Emploi en un coup d’œil</a:t>
            </a:r>
            <a:endParaRPr lang="fr-CA" dirty="0"/>
          </a:p>
        </p:txBody>
      </p:sp>
      <p:sp>
        <p:nvSpPr>
          <p:cNvPr id="5" name="Espace réservé du contenu 4"/>
          <p:cNvSpPr>
            <a:spLocks noGrp="1"/>
          </p:cNvSpPr>
          <p:nvPr>
            <p:ph idx="1"/>
          </p:nvPr>
        </p:nvSpPr>
        <p:spPr>
          <a:xfrm>
            <a:off x="395536" y="1124744"/>
            <a:ext cx="8074595" cy="4811047"/>
          </a:xfrm>
        </p:spPr>
        <p:txBody>
          <a:bodyPr>
            <a:normAutofit fontScale="92500" lnSpcReduction="10000"/>
          </a:bodyPr>
          <a:lstStyle/>
          <a:p>
            <a:pPr algn="just">
              <a:lnSpc>
                <a:spcPct val="150000"/>
              </a:lnSpc>
            </a:pPr>
            <a:r>
              <a:rPr lang="fr-CA" sz="3200" dirty="0" smtClean="0"/>
              <a:t>8 </a:t>
            </a:r>
            <a:r>
              <a:rPr lang="fr-CA" sz="3200" dirty="0"/>
              <a:t>ateliers, 3 </a:t>
            </a:r>
            <a:r>
              <a:rPr lang="fr-CA" sz="3200" dirty="0" smtClean="0"/>
              <a:t>fois/an </a:t>
            </a:r>
          </a:p>
          <a:p>
            <a:pPr algn="just">
              <a:lnSpc>
                <a:spcPct val="150000"/>
              </a:lnSpc>
            </a:pPr>
            <a:r>
              <a:rPr lang="fr-CA" sz="3200" dirty="0" smtClean="0"/>
              <a:t>Liens </a:t>
            </a:r>
            <a:r>
              <a:rPr lang="fr-CA" sz="3200" dirty="0"/>
              <a:t>avec le programme </a:t>
            </a:r>
            <a:r>
              <a:rPr lang="fr-CA" sz="3200" dirty="0" smtClean="0"/>
              <a:t>ART</a:t>
            </a:r>
          </a:p>
          <a:p>
            <a:pPr algn="just">
              <a:lnSpc>
                <a:spcPct val="150000"/>
              </a:lnSpc>
            </a:pPr>
            <a:r>
              <a:rPr lang="fr-CA" sz="3200" dirty="0" smtClean="0"/>
              <a:t>Inclusion de contenu adressant les spécificités ethnoculturelles</a:t>
            </a:r>
          </a:p>
          <a:p>
            <a:pPr algn="just">
              <a:lnSpc>
                <a:spcPct val="150000"/>
              </a:lnSpc>
            </a:pPr>
            <a:r>
              <a:rPr lang="fr-CA" sz="3200" dirty="0" smtClean="0"/>
              <a:t>Transfert personnalisé au CJE de quartier</a:t>
            </a:r>
          </a:p>
          <a:p>
            <a:pPr lvl="0" algn="just">
              <a:lnSpc>
                <a:spcPct val="150000"/>
              </a:lnSpc>
            </a:pPr>
            <a:r>
              <a:rPr lang="fr-CA" sz="3200" dirty="0"/>
              <a:t>A</a:t>
            </a:r>
            <a:r>
              <a:rPr lang="fr-CA" sz="3200" dirty="0" smtClean="0"/>
              <a:t>ccompagnement par un intervenant du CMS lors des démarches d’emploi</a:t>
            </a:r>
            <a:endParaRPr lang="fr-CA" sz="3200" dirty="0"/>
          </a:p>
          <a:p>
            <a:pPr algn="just"/>
            <a:endParaRPr lang="fr-CA" dirty="0"/>
          </a:p>
        </p:txBody>
      </p:sp>
      <p:pic>
        <p:nvPicPr>
          <p:cNvPr id="4" name="Imag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44208" y="6093296"/>
            <a:ext cx="864096" cy="592082"/>
          </a:xfrm>
          <a:prstGeom prst="rect">
            <a:avLst/>
          </a:prstGeom>
        </p:spPr>
      </p:pic>
    </p:spTree>
    <p:extLst>
      <p:ext uri="{BB962C8B-B14F-4D97-AF65-F5344CB8AC3E}">
        <p14:creationId xmlns:p14="http://schemas.microsoft.com/office/powerpoint/2010/main" val="3948298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35397" y="116632"/>
            <a:ext cx="8002587" cy="706437"/>
          </a:xfrm>
        </p:spPr>
        <p:txBody>
          <a:bodyPr/>
          <a:lstStyle/>
          <a:p>
            <a:r>
              <a:rPr lang="fr-CA" dirty="0" smtClean="0"/>
              <a:t>Aperçu des réalisations prévues</a:t>
            </a:r>
            <a:endParaRPr lang="fr-CA" dirty="0"/>
          </a:p>
        </p:txBody>
      </p:sp>
      <p:graphicFrame>
        <p:nvGraphicFramePr>
          <p:cNvPr id="6" name="Espace réservé du contenu 5"/>
          <p:cNvGraphicFramePr>
            <a:graphicFrameLocks noGrp="1"/>
          </p:cNvGraphicFramePr>
          <p:nvPr>
            <p:ph idx="1"/>
            <p:extLst>
              <p:ext uri="{D42A27DB-BD31-4B8C-83A1-F6EECF244321}">
                <p14:modId xmlns:p14="http://schemas.microsoft.com/office/powerpoint/2010/main" val="2876404538"/>
              </p:ext>
            </p:extLst>
          </p:nvPr>
        </p:nvGraphicFramePr>
        <p:xfrm>
          <a:off x="395536" y="980728"/>
          <a:ext cx="8242448" cy="48117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Image 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444208" y="6093296"/>
            <a:ext cx="864096" cy="592082"/>
          </a:xfrm>
          <a:prstGeom prst="rect">
            <a:avLst/>
          </a:prstGeom>
        </p:spPr>
      </p:pic>
    </p:spTree>
    <p:extLst>
      <p:ext uri="{BB962C8B-B14F-4D97-AF65-F5344CB8AC3E}">
        <p14:creationId xmlns:p14="http://schemas.microsoft.com/office/powerpoint/2010/main" val="28775579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433FA003-9B06-40C9-BDF0-56857F63E6F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776B1746-AE3A-4B4A-9EA2-693107E1F9BA}"/>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8AE97C70-5BD0-4433-BAAA-8A7F3B3ED622}"/>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uiExpand="1">
        <p:bldSub>
          <a:bldDgm bld="lvl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CA" dirty="0" smtClean="0"/>
              <a:t>Volet persévérance scolaire</a:t>
            </a:r>
            <a:endParaRPr lang="fr-CA" dirty="0"/>
          </a:p>
        </p:txBody>
      </p:sp>
      <p:sp>
        <p:nvSpPr>
          <p:cNvPr id="3" name="Sous-titre 2"/>
          <p:cNvSpPr>
            <a:spLocks noGrp="1"/>
          </p:cNvSpPr>
          <p:nvPr>
            <p:ph type="subTitle" idx="1"/>
          </p:nvPr>
        </p:nvSpPr>
        <p:spPr/>
        <p:txBody>
          <a:bodyPr>
            <a:normAutofit/>
          </a:bodyPr>
          <a:lstStyle/>
          <a:p>
            <a:r>
              <a:rPr lang="fr-CA" dirty="0" smtClean="0"/>
              <a:t>En collaboration avec des intervenants de </a:t>
            </a:r>
            <a:r>
              <a:rPr lang="fr-CA" dirty="0"/>
              <a:t>Carrefour Jeunesse </a:t>
            </a:r>
            <a:r>
              <a:rPr lang="fr-CA" dirty="0" smtClean="0"/>
              <a:t>Emploi de différents quartiers de Montréal</a:t>
            </a:r>
            <a:endParaRPr lang="fr-CA" dirty="0"/>
          </a:p>
        </p:txBody>
      </p:sp>
    </p:spTree>
    <p:extLst>
      <p:ext uri="{BB962C8B-B14F-4D97-AF65-F5344CB8AC3E}">
        <p14:creationId xmlns:p14="http://schemas.microsoft.com/office/powerpoint/2010/main" val="37607874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Couleurs_CIUSSS_Centre-Sud_PPT">
  <a:themeElements>
    <a:clrScheme name="couleurs CIUSSS Centre-Sud">
      <a:dk1>
        <a:srgbClr val="2D2926"/>
      </a:dk1>
      <a:lt1>
        <a:sysClr val="window" lastClr="FFFFFF"/>
      </a:lt1>
      <a:dk2>
        <a:srgbClr val="919D9D"/>
      </a:dk2>
      <a:lt2>
        <a:srgbClr val="FFFFFF"/>
      </a:lt2>
      <a:accent1>
        <a:srgbClr val="FF5C39"/>
      </a:accent1>
      <a:accent2>
        <a:srgbClr val="F8951D"/>
      </a:accent2>
      <a:accent3>
        <a:srgbClr val="FFBF3F"/>
      </a:accent3>
      <a:accent4>
        <a:srgbClr val="00AEC7"/>
      </a:accent4>
      <a:accent5>
        <a:srgbClr val="6BBBAE"/>
      </a:accent5>
      <a:accent6>
        <a:srgbClr val="6CC24A"/>
      </a:accent6>
      <a:hlink>
        <a:srgbClr val="003399"/>
      </a:hlink>
      <a:folHlink>
        <a:srgbClr val="3B3B3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_2015-Model_PPT_CIUSSS-Centre-Sud">
  <a:themeElements>
    <a:clrScheme name="Couleurs CIUSSS">
      <a:dk1>
        <a:srgbClr val="2D2926"/>
      </a:dk1>
      <a:lt1>
        <a:sysClr val="window" lastClr="FFFFFF"/>
      </a:lt1>
      <a:dk2>
        <a:srgbClr val="919D9D"/>
      </a:dk2>
      <a:lt2>
        <a:srgbClr val="FFFFFF"/>
      </a:lt2>
      <a:accent1>
        <a:srgbClr val="FF5C39"/>
      </a:accent1>
      <a:accent2>
        <a:srgbClr val="F8951D"/>
      </a:accent2>
      <a:accent3>
        <a:srgbClr val="FFBF3F"/>
      </a:accent3>
      <a:accent4>
        <a:srgbClr val="00AEC7"/>
      </a:accent4>
      <a:accent5>
        <a:srgbClr val="6BBBAE"/>
      </a:accent5>
      <a:accent6>
        <a:srgbClr val="6CC24A"/>
      </a:accent6>
      <a:hlink>
        <a:srgbClr val="003399"/>
      </a:hlink>
      <a:folHlink>
        <a:srgbClr val="3B3B3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CouleursTheme</Template>
  <TotalTime>1779</TotalTime>
  <Words>1647</Words>
  <Application>Microsoft Office PowerPoint</Application>
  <PresentationFormat>Affichage à l'écran (4:3)</PresentationFormat>
  <Paragraphs>215</Paragraphs>
  <Slides>16</Slides>
  <Notes>16</Notes>
  <HiddenSlides>0</HiddenSlides>
  <MMClips>0</MMClips>
  <ScaleCrop>false</ScaleCrop>
  <HeadingPairs>
    <vt:vector size="6" baseType="variant">
      <vt:variant>
        <vt:lpstr>Polices utilisées</vt:lpstr>
      </vt:variant>
      <vt:variant>
        <vt:i4>4</vt:i4>
      </vt:variant>
      <vt:variant>
        <vt:lpstr>Thème</vt:lpstr>
      </vt:variant>
      <vt:variant>
        <vt:i4>2</vt:i4>
      </vt:variant>
      <vt:variant>
        <vt:lpstr>Titres des diapositives</vt:lpstr>
      </vt:variant>
      <vt:variant>
        <vt:i4>16</vt:i4>
      </vt:variant>
    </vt:vector>
  </HeadingPairs>
  <TitlesOfParts>
    <vt:vector size="22" baseType="lpstr">
      <vt:lpstr>맑은 고딕</vt:lpstr>
      <vt:lpstr>Arial</vt:lpstr>
      <vt:lpstr>Calibri</vt:lpstr>
      <vt:lpstr>Wingdings</vt:lpstr>
      <vt:lpstr>Couleurs_CIUSSS_Centre-Sud_PPT</vt:lpstr>
      <vt:lpstr>A_2015-Model_PPT_CIUSSS-Centre-Sud</vt:lpstr>
      <vt:lpstr>Centre multiservices (CMS) en partenariat </vt:lpstr>
      <vt:lpstr>Objectifs du projet</vt:lpstr>
      <vt:lpstr>Particularités du projet</vt:lpstr>
      <vt:lpstr>Un projet novateur en 3 volets</vt:lpstr>
      <vt:lpstr>Volet Emploi</vt:lpstr>
      <vt:lpstr>Portrait de la clientèle du volet Emploi</vt:lpstr>
      <vt:lpstr>Le volet Emploi en un coup d’œil</vt:lpstr>
      <vt:lpstr>Aperçu des réalisations prévues</vt:lpstr>
      <vt:lpstr>Volet persévérance scolaire</vt:lpstr>
      <vt:lpstr>Test d’équivalence de niveau secondaire (TENS) </vt:lpstr>
      <vt:lpstr>Aperçu des réalisations prévues</vt:lpstr>
      <vt:lpstr>Volet autonomie</vt:lpstr>
      <vt:lpstr>Ateliers de développement de l’autonomie </vt:lpstr>
      <vt:lpstr>Aperçu des réalisations prévues</vt:lpstr>
      <vt:lpstr>Présentation PowerPoint</vt:lpstr>
      <vt:lpstr>Présentation PowerPoint</vt:lpstr>
    </vt:vector>
  </TitlesOfParts>
  <Company>CJM-IU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Centre multiservices (CMS) en partenariat</dc:title>
  <dc:creator>Josee Marceau</dc:creator>
  <cp:lastModifiedBy>Josee Marceau</cp:lastModifiedBy>
  <cp:revision>61</cp:revision>
  <cp:lastPrinted>2018-09-19T19:20:13Z</cp:lastPrinted>
  <dcterms:created xsi:type="dcterms:W3CDTF">2018-09-18T17:12:51Z</dcterms:created>
  <dcterms:modified xsi:type="dcterms:W3CDTF">2018-11-01T12:56:21Z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