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ément Laport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6" y="4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3-31T20:13:09.078" idx="1">
    <p:pos x="196" y="725"/>
    <p:text>Tu pourrais présenter l'idée à l'exécutif si tu es disponible le 13 avril 18h sinon je le ferai.</p:text>
  </p:cm>
  <p:cm authorId="0" dt="2022-03-31T20:22:51.253" idx="4">
    <p:pos x="196" y="1025"/>
    <p:text>J'ai réfléchi à cette question. Je pense qu'on devrait plus insister sur la diffusion du projet novateur visé par la réplication et sur son accessibilité par des établissements voulant l'utiliser et passer en avantage secondaire la possibilité de revenus autonomes.
Autre avantage à mentionner serait la possibilité de rendre un programme accessible à des organisations hors du réseau des services sociaux comme l'éducation, le réseau des carrefours Jeunesse-Emploi, les Ymca, etc.</p:text>
  </p:cm>
  <p:cm authorId="0" dt="2022-03-31T20:22:54.086" idx="3">
    <p:pos x="196" y="925"/>
    <p:text>C'est un investissement d'avenir qu'il faudrait peut-être mettre en lien avec autre chose que les projets novateurs. Cela pourrait être une boutique nous permettant de publier les recherches financées par la Fondation ou d'Autres produits comme des balados, des mémoires ou d'Autres productions, même celles de certains de nos partenaires.</p:text>
  </p:cm>
  <p:cm authorId="0" dt="2022-03-31T20:26:43.399" idx="2">
    <p:pos x="196" y="825"/>
    <p:text>J'ai discuté avec Josée. Elle me dit que tous les pictogrammes proviennent du ministère des transports. Je vais vérifie si on peut les utiliser. Pour les autres visuels, elle me garantit qu'ils proviennent tous de banques publiques, libres de droits. Elle va m'envoyer les sites où elle les a pris. Je pourrai vérifier ce qu'il en est.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10723dca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10723dca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fa9266b8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fa9266b8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10723dca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10723dca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10723dca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10723dc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10723dca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10723dca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10723dca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210723dca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10723dca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10723dca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institutpacifique.com/boutiqu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institutpacifique.com/produit/pacifique-sur-le-pouce-outil-de-reinvestissement-du-programme-vers-le-pacifique/"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espaceobnl.ca/fr/boutiqu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espaceobnl.ca/fr/boutique/detail/achat-webinaire-mobiliser-et-fideliser-son-personnel-en-ameliorant-leurs-conditions-de-travail/26133"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CA"/>
              <a:t>Commercialisation du Programme En Route</a:t>
            </a:r>
            <a:endParaRPr/>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fr-CA"/>
              <a:t>Créer une boutique en ligne</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CA"/>
              <a:t>Commercialisation du Programme En Route</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fr-CA"/>
              <a:t>Créer une boutique en ligne</a:t>
            </a:r>
            <a:endParaRPr/>
          </a:p>
          <a:p>
            <a:pPr marL="457200" lvl="0" indent="-342900" algn="l" rtl="0">
              <a:spcBef>
                <a:spcPts val="0"/>
              </a:spcBef>
              <a:spcAft>
                <a:spcPts val="0"/>
              </a:spcAft>
              <a:buSzPts val="1800"/>
              <a:buAutoNum type="arabicPeriod"/>
            </a:pPr>
            <a:r>
              <a:rPr lang="fr-CA"/>
              <a:t>Mise à niveau des guides du programme (présentation visuelle)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CA"/>
              <a:t>Commercialisation du Programme En Route</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fr-CA"/>
              <a:t>Créer une boutique en ligne</a:t>
            </a:r>
            <a:endParaRPr/>
          </a:p>
          <a:p>
            <a:pPr marL="457200" lvl="0" indent="-342900" algn="l" rtl="0">
              <a:spcBef>
                <a:spcPts val="0"/>
              </a:spcBef>
              <a:spcAft>
                <a:spcPts val="0"/>
              </a:spcAft>
              <a:buSzPts val="1800"/>
              <a:buAutoNum type="arabicPeriod"/>
            </a:pPr>
            <a:r>
              <a:rPr lang="fr-CA"/>
              <a:t>Mise à niveau des guides du programme (présentation visuelle)</a:t>
            </a: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r>
              <a:rPr lang="fr-CA"/>
              <a:t>Avantages : </a:t>
            </a:r>
            <a:endParaRPr/>
          </a:p>
          <a:p>
            <a:pPr marL="457200" lvl="0" indent="-342900" algn="l" rtl="0">
              <a:spcBef>
                <a:spcPts val="1200"/>
              </a:spcBef>
              <a:spcAft>
                <a:spcPts val="0"/>
              </a:spcAft>
              <a:buSzPts val="1800"/>
              <a:buChar char="●"/>
            </a:pPr>
            <a:r>
              <a:rPr lang="fr-CA"/>
              <a:t>Permettre d’accéder à des revenus autonomes</a:t>
            </a:r>
            <a:endParaRPr/>
          </a:p>
          <a:p>
            <a:pPr marL="457200" lvl="0" indent="-342900" algn="l" rtl="0">
              <a:spcBef>
                <a:spcPts val="0"/>
              </a:spcBef>
              <a:spcAft>
                <a:spcPts val="0"/>
              </a:spcAft>
              <a:buSzPts val="1800"/>
              <a:buChar char="●"/>
            </a:pPr>
            <a:r>
              <a:rPr lang="fr-CA"/>
              <a:t>Assurer la pérennité de la fondation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a:hlinkClick r:id="rId3"/>
          </p:cNvPr>
          <p:cNvPicPr preferRelativeResize="0"/>
          <p:nvPr/>
        </p:nvPicPr>
        <p:blipFill>
          <a:blip r:embed="rId4">
            <a:alphaModFix/>
          </a:blip>
          <a:stretch>
            <a:fillRect/>
          </a:stretch>
        </p:blipFill>
        <p:spPr>
          <a:xfrm>
            <a:off x="1367375" y="522604"/>
            <a:ext cx="2394425" cy="4497895"/>
          </a:xfrm>
          <a:prstGeom prst="rect">
            <a:avLst/>
          </a:prstGeom>
          <a:noFill/>
          <a:ln>
            <a:noFill/>
          </a:ln>
        </p:spPr>
      </p:pic>
      <p:pic>
        <p:nvPicPr>
          <p:cNvPr id="73" name="Google Shape;73;p16">
            <a:hlinkClick r:id="rId5"/>
          </p:cNvPr>
          <p:cNvPicPr preferRelativeResize="0"/>
          <p:nvPr/>
        </p:nvPicPr>
        <p:blipFill>
          <a:blip r:embed="rId6">
            <a:alphaModFix/>
          </a:blip>
          <a:stretch>
            <a:fillRect/>
          </a:stretch>
        </p:blipFill>
        <p:spPr>
          <a:xfrm>
            <a:off x="4046550" y="522600"/>
            <a:ext cx="3730078" cy="4497901"/>
          </a:xfrm>
          <a:prstGeom prst="rect">
            <a:avLst/>
          </a:prstGeom>
          <a:noFill/>
          <a:ln>
            <a:noFill/>
          </a:ln>
        </p:spPr>
      </p:pic>
      <p:sp>
        <p:nvSpPr>
          <p:cNvPr id="74" name="Google Shape;74;p16"/>
          <p:cNvSpPr txBox="1"/>
          <p:nvPr/>
        </p:nvSpPr>
        <p:spPr>
          <a:xfrm>
            <a:off x="277950" y="122400"/>
            <a:ext cx="422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Exemple de boutique en ligne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a:hlinkClick r:id="rId3"/>
          </p:cNvPr>
          <p:cNvPicPr preferRelativeResize="0"/>
          <p:nvPr/>
        </p:nvPicPr>
        <p:blipFill>
          <a:blip r:embed="rId4">
            <a:alphaModFix/>
          </a:blip>
          <a:stretch>
            <a:fillRect/>
          </a:stretch>
        </p:blipFill>
        <p:spPr>
          <a:xfrm>
            <a:off x="152400" y="1042473"/>
            <a:ext cx="5619973" cy="3058561"/>
          </a:xfrm>
          <a:prstGeom prst="rect">
            <a:avLst/>
          </a:prstGeom>
          <a:noFill/>
          <a:ln>
            <a:noFill/>
          </a:ln>
        </p:spPr>
      </p:pic>
      <p:pic>
        <p:nvPicPr>
          <p:cNvPr id="80" name="Google Shape;80;p17">
            <a:hlinkClick r:id="rId5"/>
          </p:cNvPr>
          <p:cNvPicPr preferRelativeResize="0"/>
          <p:nvPr/>
        </p:nvPicPr>
        <p:blipFill>
          <a:blip r:embed="rId6">
            <a:alphaModFix/>
          </a:blip>
          <a:stretch>
            <a:fillRect/>
          </a:stretch>
        </p:blipFill>
        <p:spPr>
          <a:xfrm>
            <a:off x="5772375" y="152400"/>
            <a:ext cx="3274057" cy="4838701"/>
          </a:xfrm>
          <a:prstGeom prst="rect">
            <a:avLst/>
          </a:prstGeom>
          <a:noFill/>
          <a:ln>
            <a:noFill/>
          </a:ln>
        </p:spPr>
      </p:pic>
      <p:sp>
        <p:nvSpPr>
          <p:cNvPr id="81" name="Google Shape;81;p17"/>
          <p:cNvSpPr txBox="1"/>
          <p:nvPr/>
        </p:nvSpPr>
        <p:spPr>
          <a:xfrm>
            <a:off x="277950" y="122400"/>
            <a:ext cx="422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Exemple de boutique en ligne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p:nvPr/>
        </p:nvSpPr>
        <p:spPr>
          <a:xfrm>
            <a:off x="277950" y="122400"/>
            <a:ext cx="455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Exemple de mise à niveau :</a:t>
            </a:r>
            <a:endParaRPr/>
          </a:p>
        </p:txBody>
      </p:sp>
      <p:pic>
        <p:nvPicPr>
          <p:cNvPr id="87" name="Google Shape;87;p18"/>
          <p:cNvPicPr preferRelativeResize="0"/>
          <p:nvPr/>
        </p:nvPicPr>
        <p:blipFill>
          <a:blip r:embed="rId3">
            <a:alphaModFix/>
          </a:blip>
          <a:stretch>
            <a:fillRect/>
          </a:stretch>
        </p:blipFill>
        <p:spPr>
          <a:xfrm>
            <a:off x="1343675" y="2606798"/>
            <a:ext cx="1177161" cy="1689190"/>
          </a:xfrm>
          <a:prstGeom prst="rect">
            <a:avLst/>
          </a:prstGeom>
          <a:noFill/>
          <a:ln>
            <a:noFill/>
          </a:ln>
        </p:spPr>
      </p:pic>
      <p:pic>
        <p:nvPicPr>
          <p:cNvPr id="88" name="Google Shape;88;p18"/>
          <p:cNvPicPr preferRelativeResize="0"/>
          <p:nvPr/>
        </p:nvPicPr>
        <p:blipFill>
          <a:blip r:embed="rId4">
            <a:alphaModFix/>
          </a:blip>
          <a:stretch>
            <a:fillRect/>
          </a:stretch>
        </p:blipFill>
        <p:spPr>
          <a:xfrm>
            <a:off x="2653978" y="2838076"/>
            <a:ext cx="1256350" cy="1802848"/>
          </a:xfrm>
          <a:prstGeom prst="rect">
            <a:avLst/>
          </a:prstGeom>
          <a:noFill/>
          <a:ln>
            <a:noFill/>
          </a:ln>
        </p:spPr>
      </p:pic>
      <p:pic>
        <p:nvPicPr>
          <p:cNvPr id="89" name="Google Shape;89;p18"/>
          <p:cNvPicPr preferRelativeResize="0"/>
          <p:nvPr/>
        </p:nvPicPr>
        <p:blipFill>
          <a:blip r:embed="rId5">
            <a:alphaModFix/>
          </a:blip>
          <a:stretch>
            <a:fillRect/>
          </a:stretch>
        </p:blipFill>
        <p:spPr>
          <a:xfrm>
            <a:off x="3996639" y="981050"/>
            <a:ext cx="1619887" cy="2324486"/>
          </a:xfrm>
          <a:prstGeom prst="rect">
            <a:avLst/>
          </a:prstGeom>
          <a:noFill/>
          <a:ln>
            <a:noFill/>
          </a:ln>
        </p:spPr>
      </p:pic>
      <p:pic>
        <p:nvPicPr>
          <p:cNvPr id="90" name="Google Shape;90;p18"/>
          <p:cNvPicPr preferRelativeResize="0"/>
          <p:nvPr/>
        </p:nvPicPr>
        <p:blipFill>
          <a:blip r:embed="rId6">
            <a:alphaModFix/>
          </a:blip>
          <a:stretch>
            <a:fillRect/>
          </a:stretch>
        </p:blipFill>
        <p:spPr>
          <a:xfrm>
            <a:off x="4960139" y="2606800"/>
            <a:ext cx="1619887" cy="2324486"/>
          </a:xfrm>
          <a:prstGeom prst="rect">
            <a:avLst/>
          </a:prstGeom>
          <a:noFill/>
          <a:ln>
            <a:noFill/>
          </a:ln>
        </p:spPr>
      </p:pic>
      <p:pic>
        <p:nvPicPr>
          <p:cNvPr id="91" name="Google Shape;91;p18"/>
          <p:cNvPicPr preferRelativeResize="0"/>
          <p:nvPr/>
        </p:nvPicPr>
        <p:blipFill>
          <a:blip r:embed="rId7">
            <a:alphaModFix/>
          </a:blip>
          <a:stretch>
            <a:fillRect/>
          </a:stretch>
        </p:blipFill>
        <p:spPr>
          <a:xfrm>
            <a:off x="5934189" y="735800"/>
            <a:ext cx="1619887" cy="2324486"/>
          </a:xfrm>
          <a:prstGeom prst="rect">
            <a:avLst/>
          </a:prstGeom>
          <a:noFill/>
          <a:ln>
            <a:noFill/>
          </a:ln>
        </p:spPr>
      </p:pic>
      <p:pic>
        <p:nvPicPr>
          <p:cNvPr id="92" name="Google Shape;92;p18"/>
          <p:cNvPicPr preferRelativeResize="0"/>
          <p:nvPr/>
        </p:nvPicPr>
        <p:blipFill>
          <a:blip r:embed="rId8">
            <a:alphaModFix/>
          </a:blip>
          <a:stretch>
            <a:fillRect/>
          </a:stretch>
        </p:blipFill>
        <p:spPr>
          <a:xfrm>
            <a:off x="2079201" y="1100953"/>
            <a:ext cx="1256350" cy="1802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CA"/>
              <a:t>Commercialisation du Programme En Route</a:t>
            </a:r>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fr-CA"/>
              <a:t>Boutique en ligne </a:t>
            </a:r>
            <a:endParaRPr/>
          </a:p>
          <a:p>
            <a:pPr marL="457200" lvl="0" indent="0" algn="l" rtl="0">
              <a:spcBef>
                <a:spcPts val="1200"/>
              </a:spcBef>
              <a:spcAft>
                <a:spcPts val="0"/>
              </a:spcAft>
              <a:buNone/>
            </a:pPr>
            <a:r>
              <a:rPr lang="fr-CA"/>
              <a:t>Budget : Environ 7 000$</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fr-CA"/>
              <a:t>Mise à niveau des guides</a:t>
            </a:r>
            <a:endParaRPr/>
          </a:p>
          <a:p>
            <a:pPr marL="457200" lvl="0" indent="0" algn="l" rtl="0">
              <a:spcBef>
                <a:spcPts val="1200"/>
              </a:spcBef>
              <a:spcAft>
                <a:spcPts val="1200"/>
              </a:spcAft>
              <a:buNone/>
            </a:pPr>
            <a:r>
              <a:rPr lang="fr-CA"/>
              <a:t>Budget : Environ 3 000$</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Words>
  <Application>Microsoft Office PowerPoint</Application>
  <PresentationFormat>Affichage à l'écran (16:9)</PresentationFormat>
  <Paragraphs>22</Paragraphs>
  <Slides>7</Slides>
  <Notes>7</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7</vt:i4>
      </vt:variant>
    </vt:vector>
  </HeadingPairs>
  <TitlesOfParts>
    <vt:vector size="9" baseType="lpstr">
      <vt:lpstr>Arial</vt:lpstr>
      <vt:lpstr>Simple Light</vt:lpstr>
      <vt:lpstr>Commercialisation du Programme En Route</vt:lpstr>
      <vt:lpstr>Commercialisation du Programme En Route</vt:lpstr>
      <vt:lpstr>Commercialisation du Programme En Route</vt:lpstr>
      <vt:lpstr>Présentation PowerPoint</vt:lpstr>
      <vt:lpstr>Présentation PowerPoint</vt:lpstr>
      <vt:lpstr>Présentation PowerPoint</vt:lpstr>
      <vt:lpstr>Commercialisation du Programme En Route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Commercialisation du Programme En Route</dc:title>
  <dc:creator>Clément</dc:creator>
  <cp:lastModifiedBy>Clément Laporte</cp:lastModifiedBy>
  <cp:revision>1</cp:revision>
  <dcterms:modified xsi:type="dcterms:W3CDTF">2022-03-31T20:31:59Z</dcterms:modified>
</cp:coreProperties>
</file>